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61" r:id="rId5"/>
    <p:sldId id="268" r:id="rId6"/>
    <p:sldId id="258" r:id="rId7"/>
    <p:sldId id="259" r:id="rId8"/>
    <p:sldId id="260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2222"/>
    <a:srgbClr val="C00000"/>
    <a:srgbClr val="1733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251EB2-2ECC-B838-C9C8-E9506AF42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69E8361-04C5-8A0A-148C-22E8F3B8B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5DB7F41-A1A3-FF8F-8A28-09F836A33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47A253-A0E0-9BB3-CF8B-0753A0BCC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A21C573-C439-6E4A-16CD-6C906F04A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13945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A3DBF4-C9F3-F250-4567-CE2F6E204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19F6546-A03F-B6AA-D4FC-B8C9CB0C6F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508D55E-FA0F-DA07-02A7-DB7809269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E0C3467-BEFC-B988-7A80-40E73972F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FCE4843-D7C2-6765-413F-59808E79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34870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AA85BC4-9EF3-3FCE-2EDA-EB5EE3A7A4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D2EDE90-8048-2AEA-84CD-6B168B8BC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5D59CA1-93D1-1957-F800-E7A11C4C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1D05361-87DE-C566-36EF-4AF703092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0CF3345-5C46-EBCD-CDCA-28A7C180C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2803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550B89-0CA7-2D7D-52B9-E1375CF56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3DD58C3-F8D3-0A04-B2AB-0294CC07BA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0F614A9-EA52-4610-2F26-FC2380648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B9CF929-6902-2C3D-1A72-0AF6EEEA5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DB950BC-9D52-F91D-EDF9-62F35E394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1859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61944-38DD-4406-0E43-0DA8A7538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2526483-5933-9CFB-3439-09CF25E73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17A1CE9-44F7-FE52-1ADA-C1975B05B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955550F-8A5F-17DE-42B0-029CA5F48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E8CC0CE-518C-DF71-0F29-E62A38D42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75180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E01E27-ACD0-8D53-00E3-B3C2A23F5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4C95FCE-B7B4-0B67-1E61-B753D436CE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1C18A77-2F8A-E7E1-0EEB-154E667BB0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5740A9E-9E8F-5CF5-5221-33881CF51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83CC9A9-4A92-90DC-531F-6227B9270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73E9DC8-8034-755E-3796-C2A98326A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56451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FD5AB5-7BAB-155B-CA44-CB274F9BE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5EB4F0F-0810-3FE8-45EC-2AE9271C2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62FFB73-6E1E-9EB7-7B10-B150B31023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5D8139E-720E-27B4-60DC-ABFA676886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1E52775-588A-36EA-64D1-DD509CC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91E19E7-966C-EFEC-CA65-C1EA5204A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FD90AA5-5F1F-AC37-E5C2-BC8B511B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A7E1A6D-DF9D-E01C-CBBF-4A0710C43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62417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02B04-8866-11D8-E0FB-C97271055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A039638-8B8D-61EF-6C03-D29A3C2D4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9C7B6E7-200D-1AC1-4279-2990552E9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DB4313A-CEC2-FDDF-764C-64B132F20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8302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03E673D-13AF-8D9F-219C-6FA8DCA2B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C367AD2-D018-80EE-3831-770ACC42A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36EA958-4331-4B52-4FEE-2CF719FFF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9287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42425D-098C-0C9F-3CB3-40875A978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182E17-209B-E7F1-60F6-AA2913B3E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9793C76-2107-EADA-47E6-EFF7E3512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6B8E5DA-90B6-880F-2CB8-4BAC460B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8327A70-4CB5-6CD3-0A1E-D6071126E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3D8514C-456D-9168-2B7F-D3B352E78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1179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03909B-2B86-164A-89B1-0E7C807C4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4BAE318-5694-63CE-64B7-1C5E93F980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D64E0D7-CB73-354C-F214-F1B8F8110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E0299EC-466E-57C6-7DC5-52B180B8E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C14F908-DD1E-87AE-DBBB-EF7487CE3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01768CE-3D48-79B7-4640-96EE50D1A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11373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4B4BD69-8BF5-2F4B-4722-620042455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5F3ABB9-15F0-CF77-0C48-ADE623EFE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AE7B845-E90D-A437-C2E6-725F3DBCE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B4598-92A8-4978-99E3-D46489D30F78}" type="datetimeFigureOut">
              <a:rPr lang="nl-BE" smtClean="0"/>
              <a:t>13/12/2024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C00FA6E-7D40-9445-5516-71FC444F2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8A54E3F-6CA1-45A9-336A-C29EA47BD7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61A28-6CC0-41A2-86DC-570913B87B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5101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Graphics, Lettertype, grafische vormgeving, logo&#10;&#10;Automatisch gegenereerde beschrijving">
            <a:extLst>
              <a:ext uri="{FF2B5EF4-FFF2-40B4-BE49-F238E27FC236}">
                <a16:creationId xmlns:a16="http://schemas.microsoft.com/office/drawing/2014/main" id="{6193D347-7AEE-4559-A29D-8D7A18F71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182" y="1"/>
            <a:ext cx="3018817" cy="1081014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54FA3B72-A5D2-4BE0-9F0E-5251BA1883FE}"/>
              </a:ext>
            </a:extLst>
          </p:cNvPr>
          <p:cNvSpPr txBox="1"/>
          <p:nvPr/>
        </p:nvSpPr>
        <p:spPr>
          <a:xfrm>
            <a:off x="894944" y="458445"/>
            <a:ext cx="8774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4400" dirty="0">
                <a:solidFill>
                  <a:srgbClr val="C00000"/>
                </a:solidFill>
                <a:latin typeface="Holly Jolly Christmas"/>
              </a:rPr>
              <a:t>Advent of </a:t>
            </a:r>
            <a:r>
              <a:rPr lang="nl-BE" sz="4400" dirty="0" err="1">
                <a:solidFill>
                  <a:srgbClr val="C00000"/>
                </a:solidFill>
                <a:latin typeface="Holly Jolly Christmas"/>
              </a:rPr>
              <a:t>Cegeka</a:t>
            </a:r>
            <a:r>
              <a:rPr lang="nl-BE" sz="4400" dirty="0">
                <a:solidFill>
                  <a:srgbClr val="C00000"/>
                </a:solidFill>
                <a:latin typeface="Holly Jolly Christmas"/>
              </a:rPr>
              <a:t> 2024</a:t>
            </a:r>
          </a:p>
        </p:txBody>
      </p:sp>
      <p:graphicFrame>
        <p:nvGraphicFramePr>
          <p:cNvPr id="6" name="Tabel 6">
            <a:extLst>
              <a:ext uri="{FF2B5EF4-FFF2-40B4-BE49-F238E27FC236}">
                <a16:creationId xmlns:a16="http://schemas.microsoft.com/office/drawing/2014/main" id="{04049F32-9860-44E7-945B-F3EACFEA37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677467"/>
              </p:ext>
            </p:extLst>
          </p:nvPr>
        </p:nvGraphicFramePr>
        <p:xfrm>
          <a:off x="1318559" y="1605785"/>
          <a:ext cx="6769639" cy="3428128"/>
        </p:xfrm>
        <a:graphic>
          <a:graphicData uri="http://schemas.openxmlformats.org/drawingml/2006/table">
            <a:tbl>
              <a:tblPr bandRow="1">
                <a:tableStyleId>{21E4AEA4-8DFA-4A89-87EB-49C32662AFE0}</a:tableStyleId>
              </a:tblPr>
              <a:tblGrid>
                <a:gridCol w="1610528">
                  <a:extLst>
                    <a:ext uri="{9D8B030D-6E8A-4147-A177-3AD203B41FA5}">
                      <a16:colId xmlns:a16="http://schemas.microsoft.com/office/drawing/2014/main" val="1680359422"/>
                    </a:ext>
                  </a:extLst>
                </a:gridCol>
                <a:gridCol w="5159111">
                  <a:extLst>
                    <a:ext uri="{9D8B030D-6E8A-4147-A177-3AD203B41FA5}">
                      <a16:colId xmlns:a16="http://schemas.microsoft.com/office/drawing/2014/main" val="37411955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13:00 – 13:30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Intro</a:t>
                      </a:r>
                    </a:p>
                    <a:p>
                      <a:r>
                        <a:rPr lang="nl-BE" dirty="0"/>
                        <a:t>Team </a:t>
                      </a:r>
                      <a:r>
                        <a:rPr lang="nl-BE" dirty="0" err="1"/>
                        <a:t>names</a:t>
                      </a:r>
                      <a:endParaRPr lang="nl-BE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3509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13h30 - 14h30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Advent of Code</a:t>
                      </a:r>
                    </a:p>
                    <a:p>
                      <a:r>
                        <a:rPr lang="en-US" dirty="0"/>
                        <a:t>Energizer game / multiplayer game</a:t>
                      </a:r>
                      <a:endParaRPr lang="nl-BE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77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14h30 - 14h45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BREAK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1327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14h45 - 15h45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Coding game</a:t>
                      </a:r>
                    </a:p>
                    <a:p>
                      <a:r>
                        <a:rPr lang="en-US" dirty="0"/>
                        <a:t>Energizer game / multiplayer game</a:t>
                      </a:r>
                      <a:endParaRPr lang="nl-BE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917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15h45 - 16h00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BREAK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6911542"/>
                  </a:ext>
                </a:extLst>
              </a:tr>
              <a:tr h="3953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dirty="0"/>
                        <a:t>16h00 - 16h30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Refactoring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exercise</a:t>
                      </a:r>
                      <a:r>
                        <a:rPr lang="nl-BE" dirty="0"/>
                        <a:t>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7233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dirty="0"/>
                        <a:t>16h30 - 17h00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dirty="0"/>
                        <a:t>Price </a:t>
                      </a:r>
                      <a:r>
                        <a:rPr lang="nl-BE" dirty="0" err="1"/>
                        <a:t>and</a:t>
                      </a:r>
                      <a:r>
                        <a:rPr lang="nl-BE" dirty="0"/>
                        <a:t> Event </a:t>
                      </a:r>
                      <a:r>
                        <a:rPr lang="nl-BE" dirty="0" err="1"/>
                        <a:t>Closing</a:t>
                      </a:r>
                      <a:endParaRPr lang="nl-BE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274319"/>
                  </a:ext>
                </a:extLst>
              </a:tr>
            </a:tbl>
          </a:graphicData>
        </a:graphic>
      </p:graphicFrame>
      <p:pic>
        <p:nvPicPr>
          <p:cNvPr id="1028" name="Picture 4" descr="Free Photos | Glitter background Christmas vertical composition with red Christmas  balls and ribbons">
            <a:extLst>
              <a:ext uri="{FF2B5EF4-FFF2-40B4-BE49-F238E27FC236}">
                <a16:creationId xmlns:a16="http://schemas.microsoft.com/office/drawing/2014/main" id="{EC6D4740-30E6-467A-88AB-39C4B3F01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630" y="1227886"/>
            <a:ext cx="3742370" cy="5630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657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12308E-C9E8-2165-D437-DCDA7DED4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78B1EB4-05F0-0CAD-FB07-3595F322B6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4CFCB4BC-B781-CF88-AEC4-401A5A1BCEA8}"/>
              </a:ext>
            </a:extLst>
          </p:cNvPr>
          <p:cNvSpPr txBox="1"/>
          <p:nvPr/>
        </p:nvSpPr>
        <p:spPr>
          <a:xfrm>
            <a:off x="-87071200" y="-22860000"/>
            <a:ext cx="177393600" cy="1045972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3484298" y="4915687"/>
                </a:moveTo>
                <a:lnTo>
                  <a:pt x="3522989" y="4915687"/>
                </a:lnTo>
                <a:lnTo>
                  <a:pt x="3522989" y="5423668"/>
                </a:lnTo>
                <a:cubicBezTo>
                  <a:pt x="3459099" y="5423668"/>
                  <a:pt x="3403745" y="5406540"/>
                  <a:pt x="3356926" y="5372286"/>
                </a:cubicBezTo>
                <a:cubicBezTo>
                  <a:pt x="3310107" y="5338031"/>
                  <a:pt x="3280458" y="5301543"/>
                  <a:pt x="3267978" y="5262822"/>
                </a:cubicBezTo>
                <a:cubicBezTo>
                  <a:pt x="3255499" y="5224100"/>
                  <a:pt x="3249259" y="5189656"/>
                  <a:pt x="3249259" y="5159489"/>
                </a:cubicBezTo>
                <a:cubicBezTo>
                  <a:pt x="3249259" y="5082031"/>
                  <a:pt x="3277904" y="5018081"/>
                  <a:pt x="3335193" y="4967637"/>
                </a:cubicBezTo>
                <a:cubicBezTo>
                  <a:pt x="3373289" y="4933004"/>
                  <a:pt x="3422990" y="4915687"/>
                  <a:pt x="3484298" y="4915687"/>
                </a:cubicBezTo>
                <a:close/>
                <a:moveTo>
                  <a:pt x="7684755" y="4405411"/>
                </a:moveTo>
                <a:cubicBezTo>
                  <a:pt x="7655623" y="4405411"/>
                  <a:pt x="7624297" y="4411654"/>
                  <a:pt x="7590776" y="4424142"/>
                </a:cubicBezTo>
                <a:cubicBezTo>
                  <a:pt x="7557256" y="4436629"/>
                  <a:pt x="7529043" y="4458049"/>
                  <a:pt x="7506140" y="4488401"/>
                </a:cubicBezTo>
                <a:cubicBezTo>
                  <a:pt x="7483236" y="4518754"/>
                  <a:pt x="7471785" y="4560133"/>
                  <a:pt x="7471785" y="4612540"/>
                </a:cubicBezTo>
                <a:lnTo>
                  <a:pt x="7471785" y="5630797"/>
                </a:lnTo>
                <a:cubicBezTo>
                  <a:pt x="7471785" y="5683527"/>
                  <a:pt x="7483310" y="5725162"/>
                  <a:pt x="7506360" y="5755700"/>
                </a:cubicBezTo>
                <a:cubicBezTo>
                  <a:pt x="7529411" y="5786238"/>
                  <a:pt x="7557310" y="5807337"/>
                  <a:pt x="7590058" y="5818998"/>
                </a:cubicBezTo>
                <a:cubicBezTo>
                  <a:pt x="7622806" y="5830658"/>
                  <a:pt x="7654372" y="5836488"/>
                  <a:pt x="7684755" y="5836488"/>
                </a:cubicBezTo>
                <a:lnTo>
                  <a:pt x="7859313" y="5836488"/>
                </a:lnTo>
                <a:cubicBezTo>
                  <a:pt x="7890733" y="5836488"/>
                  <a:pt x="7922723" y="5830588"/>
                  <a:pt x="7955286" y="5818789"/>
                </a:cubicBezTo>
                <a:cubicBezTo>
                  <a:pt x="7987848" y="5806990"/>
                  <a:pt x="8015732" y="5785716"/>
                  <a:pt x="8038937" y="5754969"/>
                </a:cubicBezTo>
                <a:cubicBezTo>
                  <a:pt x="8062142" y="5724223"/>
                  <a:pt x="8073744" y="5682832"/>
                  <a:pt x="8073744" y="5630797"/>
                </a:cubicBezTo>
                <a:lnTo>
                  <a:pt x="8073744" y="4612540"/>
                </a:lnTo>
                <a:cubicBezTo>
                  <a:pt x="8073744" y="4560798"/>
                  <a:pt x="8062220" y="4519658"/>
                  <a:pt x="8039169" y="4489120"/>
                </a:cubicBezTo>
                <a:cubicBezTo>
                  <a:pt x="8016118" y="4458582"/>
                  <a:pt x="7987933" y="4436996"/>
                  <a:pt x="7954613" y="4424362"/>
                </a:cubicBezTo>
                <a:cubicBezTo>
                  <a:pt x="7921293" y="4411728"/>
                  <a:pt x="7889527" y="4405411"/>
                  <a:pt x="7859313" y="4405411"/>
                </a:cubicBezTo>
                <a:close/>
                <a:moveTo>
                  <a:pt x="4960396" y="4213095"/>
                </a:moveTo>
                <a:cubicBezTo>
                  <a:pt x="5033666" y="4217500"/>
                  <a:pt x="5093000" y="4250329"/>
                  <a:pt x="5138397" y="4311583"/>
                </a:cubicBezTo>
                <a:cubicBezTo>
                  <a:pt x="5183795" y="4372837"/>
                  <a:pt x="5206494" y="4443097"/>
                  <a:pt x="5206494" y="4522363"/>
                </a:cubicBezTo>
                <a:cubicBezTo>
                  <a:pt x="5206494" y="4526242"/>
                  <a:pt x="5206269" y="4549980"/>
                  <a:pt x="5205821" y="4593577"/>
                </a:cubicBezTo>
                <a:cubicBezTo>
                  <a:pt x="5205374" y="4637174"/>
                  <a:pt x="5181419" y="4690913"/>
                  <a:pt x="5133958" y="4754794"/>
                </a:cubicBezTo>
                <a:cubicBezTo>
                  <a:pt x="5086498" y="4818675"/>
                  <a:pt x="5028644" y="4853977"/>
                  <a:pt x="4960396" y="4860700"/>
                </a:cubicBezTo>
                <a:close/>
                <a:moveTo>
                  <a:pt x="1853786" y="4213095"/>
                </a:moveTo>
                <a:cubicBezTo>
                  <a:pt x="1927288" y="4217500"/>
                  <a:pt x="1986923" y="4250731"/>
                  <a:pt x="2032691" y="4312788"/>
                </a:cubicBezTo>
                <a:cubicBezTo>
                  <a:pt x="2078460" y="4374846"/>
                  <a:pt x="2101344" y="4446157"/>
                  <a:pt x="2101344" y="4526721"/>
                </a:cubicBezTo>
                <a:cubicBezTo>
                  <a:pt x="2101344" y="4528498"/>
                  <a:pt x="2100892" y="4550965"/>
                  <a:pt x="2099988" y="4594122"/>
                </a:cubicBezTo>
                <a:cubicBezTo>
                  <a:pt x="2099084" y="4637278"/>
                  <a:pt x="2074886" y="4690816"/>
                  <a:pt x="2027394" y="4754736"/>
                </a:cubicBezTo>
                <a:cubicBezTo>
                  <a:pt x="1979902" y="4818656"/>
                  <a:pt x="1922033" y="4853977"/>
                  <a:pt x="1853786" y="4860700"/>
                </a:cubicBezTo>
                <a:close/>
                <a:moveTo>
                  <a:pt x="10726157" y="4207277"/>
                </a:moveTo>
                <a:lnTo>
                  <a:pt x="10726157" y="4716695"/>
                </a:lnTo>
                <a:lnTo>
                  <a:pt x="10687443" y="4716695"/>
                </a:lnTo>
                <a:cubicBezTo>
                  <a:pt x="10636057" y="4716695"/>
                  <a:pt x="10593519" y="4699850"/>
                  <a:pt x="10559828" y="4666159"/>
                </a:cubicBezTo>
                <a:cubicBezTo>
                  <a:pt x="10526137" y="4632468"/>
                  <a:pt x="10505146" y="4597290"/>
                  <a:pt x="10496854" y="4560624"/>
                </a:cubicBezTo>
                <a:cubicBezTo>
                  <a:pt x="10488564" y="4523958"/>
                  <a:pt x="10484417" y="4493749"/>
                  <a:pt x="10484417" y="4469995"/>
                </a:cubicBezTo>
                <a:cubicBezTo>
                  <a:pt x="10484417" y="4382136"/>
                  <a:pt x="10516888" y="4311795"/>
                  <a:pt x="10581827" y="4258972"/>
                </a:cubicBezTo>
                <a:cubicBezTo>
                  <a:pt x="10623183" y="4224508"/>
                  <a:pt x="10671293" y="4207277"/>
                  <a:pt x="10726157" y="4207277"/>
                </a:cubicBezTo>
                <a:close/>
                <a:moveTo>
                  <a:pt x="10713638" y="3792996"/>
                </a:moveTo>
                <a:cubicBezTo>
                  <a:pt x="10562046" y="3792996"/>
                  <a:pt x="10432081" y="3817182"/>
                  <a:pt x="10323745" y="3865555"/>
                </a:cubicBezTo>
                <a:cubicBezTo>
                  <a:pt x="10215409" y="3913927"/>
                  <a:pt x="10128675" y="3977805"/>
                  <a:pt x="10063542" y="4057187"/>
                </a:cubicBezTo>
                <a:cubicBezTo>
                  <a:pt x="9998409" y="4136569"/>
                  <a:pt x="9957763" y="4212110"/>
                  <a:pt x="9941606" y="4283811"/>
                </a:cubicBezTo>
                <a:cubicBezTo>
                  <a:pt x="9925448" y="4355512"/>
                  <a:pt x="9917369" y="4416113"/>
                  <a:pt x="9917369" y="4465614"/>
                </a:cubicBezTo>
                <a:cubicBezTo>
                  <a:pt x="9917369" y="4614471"/>
                  <a:pt x="9964467" y="4748663"/>
                  <a:pt x="10058662" y="4868188"/>
                </a:cubicBezTo>
                <a:cubicBezTo>
                  <a:pt x="10120527" y="4948304"/>
                  <a:pt x="10202965" y="5012598"/>
                  <a:pt x="10305976" y="5061071"/>
                </a:cubicBezTo>
                <a:cubicBezTo>
                  <a:pt x="10408988" y="5109544"/>
                  <a:pt x="10531145" y="5134785"/>
                  <a:pt x="10672444" y="5136794"/>
                </a:cubicBezTo>
                <a:lnTo>
                  <a:pt x="10726157" y="5136794"/>
                </a:lnTo>
                <a:lnTo>
                  <a:pt x="10726157" y="5187122"/>
                </a:lnTo>
                <a:cubicBezTo>
                  <a:pt x="10726157" y="5238631"/>
                  <a:pt x="10717830" y="5278388"/>
                  <a:pt x="10701178" y="5306392"/>
                </a:cubicBezTo>
                <a:cubicBezTo>
                  <a:pt x="10684527" y="5334395"/>
                  <a:pt x="10669725" y="5350275"/>
                  <a:pt x="10656774" y="5354030"/>
                </a:cubicBezTo>
                <a:cubicBezTo>
                  <a:pt x="10643823" y="5357786"/>
                  <a:pt x="10634172" y="5359663"/>
                  <a:pt x="10627820" y="5359663"/>
                </a:cubicBezTo>
                <a:cubicBezTo>
                  <a:pt x="10590188" y="5359663"/>
                  <a:pt x="10562301" y="5327294"/>
                  <a:pt x="10544157" y="5262555"/>
                </a:cubicBezTo>
                <a:cubicBezTo>
                  <a:pt x="10522814" y="5199825"/>
                  <a:pt x="10487686" y="5168082"/>
                  <a:pt x="10438772" y="5167324"/>
                </a:cubicBezTo>
                <a:cubicBezTo>
                  <a:pt x="10414316" y="5166946"/>
                  <a:pt x="10398203" y="5166662"/>
                  <a:pt x="10390433" y="5166473"/>
                </a:cubicBezTo>
                <a:lnTo>
                  <a:pt x="10388835" y="5166409"/>
                </a:lnTo>
                <a:lnTo>
                  <a:pt x="10392154" y="5166189"/>
                </a:lnTo>
                <a:cubicBezTo>
                  <a:pt x="10387696" y="5166189"/>
                  <a:pt x="10385323" y="5166212"/>
                  <a:pt x="10385036" y="5166259"/>
                </a:cubicBezTo>
                <a:lnTo>
                  <a:pt x="10388835" y="5166409"/>
                </a:lnTo>
                <a:lnTo>
                  <a:pt x="10343931" y="5169398"/>
                </a:lnTo>
                <a:cubicBezTo>
                  <a:pt x="10294985" y="5175816"/>
                  <a:pt x="10243867" y="5191862"/>
                  <a:pt x="10190578" y="5217536"/>
                </a:cubicBezTo>
                <a:cubicBezTo>
                  <a:pt x="10119526" y="5251768"/>
                  <a:pt x="10067865" y="5290667"/>
                  <a:pt x="10035596" y="5334233"/>
                </a:cubicBezTo>
                <a:cubicBezTo>
                  <a:pt x="10003327" y="5377799"/>
                  <a:pt x="9987192" y="5417981"/>
                  <a:pt x="9987192" y="5454778"/>
                </a:cubicBezTo>
                <a:cubicBezTo>
                  <a:pt x="9987192" y="5483631"/>
                  <a:pt x="9994680" y="5511967"/>
                  <a:pt x="10009656" y="5539785"/>
                </a:cubicBezTo>
                <a:cubicBezTo>
                  <a:pt x="10061444" y="5621153"/>
                  <a:pt x="10128752" y="5685722"/>
                  <a:pt x="10211580" y="5733492"/>
                </a:cubicBezTo>
                <a:cubicBezTo>
                  <a:pt x="10294409" y="5781261"/>
                  <a:pt x="10372562" y="5810853"/>
                  <a:pt x="10446040" y="5822266"/>
                </a:cubicBezTo>
                <a:cubicBezTo>
                  <a:pt x="10519519" y="5833679"/>
                  <a:pt x="10582052" y="5839386"/>
                  <a:pt x="10633638" y="5839386"/>
                </a:cubicBezTo>
                <a:cubicBezTo>
                  <a:pt x="10786747" y="5839386"/>
                  <a:pt x="10925118" y="5804211"/>
                  <a:pt x="11048753" y="5733863"/>
                </a:cubicBezTo>
                <a:cubicBezTo>
                  <a:pt x="11235953" y="5626887"/>
                  <a:pt x="11329554" y="5468401"/>
                  <a:pt x="11329554" y="5258406"/>
                </a:cubicBezTo>
                <a:lnTo>
                  <a:pt x="11329554" y="3998687"/>
                </a:lnTo>
                <a:cubicBezTo>
                  <a:pt x="11329554" y="3905080"/>
                  <a:pt x="11295616" y="3846229"/>
                  <a:pt x="11227740" y="3822135"/>
                </a:cubicBezTo>
                <a:cubicBezTo>
                  <a:pt x="11181902" y="3802709"/>
                  <a:pt x="11144363" y="3792996"/>
                  <a:pt x="11115122" y="3792996"/>
                </a:cubicBezTo>
                <a:close/>
                <a:moveTo>
                  <a:pt x="8503748" y="3792996"/>
                </a:moveTo>
                <a:cubicBezTo>
                  <a:pt x="8474616" y="3792996"/>
                  <a:pt x="8443344" y="3799224"/>
                  <a:pt x="8409931" y="3811680"/>
                </a:cubicBezTo>
                <a:cubicBezTo>
                  <a:pt x="8376519" y="3824137"/>
                  <a:pt x="8348311" y="3845313"/>
                  <a:pt x="8325307" y="3875210"/>
                </a:cubicBezTo>
                <a:cubicBezTo>
                  <a:pt x="8302303" y="3905107"/>
                  <a:pt x="8290801" y="3946266"/>
                  <a:pt x="8290801" y="3998687"/>
                </a:cubicBezTo>
                <a:lnTo>
                  <a:pt x="8290801" y="5630797"/>
                </a:lnTo>
                <a:cubicBezTo>
                  <a:pt x="8290801" y="5683527"/>
                  <a:pt x="8302326" y="5725162"/>
                  <a:pt x="8325376" y="5755700"/>
                </a:cubicBezTo>
                <a:cubicBezTo>
                  <a:pt x="8348427" y="5786238"/>
                  <a:pt x="8376326" y="5807337"/>
                  <a:pt x="8409074" y="5818998"/>
                </a:cubicBezTo>
                <a:cubicBezTo>
                  <a:pt x="8441822" y="5830658"/>
                  <a:pt x="8473380" y="5836488"/>
                  <a:pt x="8503748" y="5836488"/>
                </a:cubicBezTo>
                <a:lnTo>
                  <a:pt x="8678306" y="5836488"/>
                </a:lnTo>
                <a:cubicBezTo>
                  <a:pt x="8709725" y="5836488"/>
                  <a:pt x="8741720" y="5830592"/>
                  <a:pt x="8774290" y="5818800"/>
                </a:cubicBezTo>
                <a:cubicBezTo>
                  <a:pt x="8806860" y="5807009"/>
                  <a:pt x="8834748" y="5785736"/>
                  <a:pt x="8857952" y="5754981"/>
                </a:cubicBezTo>
                <a:cubicBezTo>
                  <a:pt x="8881158" y="5724227"/>
                  <a:pt x="8892760" y="5682832"/>
                  <a:pt x="8892760" y="5630797"/>
                </a:cubicBezTo>
                <a:lnTo>
                  <a:pt x="8892760" y="4453977"/>
                </a:lnTo>
                <a:cubicBezTo>
                  <a:pt x="8892760" y="4406068"/>
                  <a:pt x="8902890" y="4368536"/>
                  <a:pt x="8923152" y="4341383"/>
                </a:cubicBezTo>
                <a:cubicBezTo>
                  <a:pt x="8943412" y="4314229"/>
                  <a:pt x="8964484" y="4297210"/>
                  <a:pt x="8986368" y="4290325"/>
                </a:cubicBezTo>
                <a:cubicBezTo>
                  <a:pt x="9008252" y="4283440"/>
                  <a:pt x="9025816" y="4279998"/>
                  <a:pt x="9039060" y="4279998"/>
                </a:cubicBezTo>
                <a:cubicBezTo>
                  <a:pt x="9087201" y="4279998"/>
                  <a:pt x="9127576" y="4301147"/>
                  <a:pt x="9160185" y="4343446"/>
                </a:cubicBezTo>
                <a:cubicBezTo>
                  <a:pt x="9177000" y="4366566"/>
                  <a:pt x="9185406" y="4400504"/>
                  <a:pt x="9185406" y="4445260"/>
                </a:cubicBezTo>
                <a:lnTo>
                  <a:pt x="9185406" y="5633718"/>
                </a:lnTo>
                <a:cubicBezTo>
                  <a:pt x="9185406" y="5685459"/>
                  <a:pt x="9196858" y="5726506"/>
                  <a:pt x="9219762" y="5756859"/>
                </a:cubicBezTo>
                <a:cubicBezTo>
                  <a:pt x="9242666" y="5787212"/>
                  <a:pt x="9270666" y="5808554"/>
                  <a:pt x="9303761" y="5820887"/>
                </a:cubicBezTo>
                <a:cubicBezTo>
                  <a:pt x="9336856" y="5833220"/>
                  <a:pt x="9368395" y="5839386"/>
                  <a:pt x="9398376" y="5839386"/>
                </a:cubicBezTo>
                <a:lnTo>
                  <a:pt x="9572935" y="5839386"/>
                </a:lnTo>
                <a:cubicBezTo>
                  <a:pt x="9603968" y="5839386"/>
                  <a:pt x="9635940" y="5833146"/>
                  <a:pt x="9668850" y="5820667"/>
                </a:cubicBezTo>
                <a:cubicBezTo>
                  <a:pt x="9701760" y="5808187"/>
                  <a:pt x="9729740" y="5786674"/>
                  <a:pt x="9752791" y="5756129"/>
                </a:cubicBezTo>
                <a:cubicBezTo>
                  <a:pt x="9775841" y="5725583"/>
                  <a:pt x="9787366" y="5684779"/>
                  <a:pt x="9787366" y="5633718"/>
                </a:cubicBezTo>
                <a:lnTo>
                  <a:pt x="9787366" y="4373976"/>
                </a:lnTo>
                <a:cubicBezTo>
                  <a:pt x="9787366" y="4255595"/>
                  <a:pt x="9761750" y="4152858"/>
                  <a:pt x="9710519" y="4065764"/>
                </a:cubicBezTo>
                <a:cubicBezTo>
                  <a:pt x="9659287" y="3978670"/>
                  <a:pt x="9588351" y="3911435"/>
                  <a:pt x="9497711" y="3864060"/>
                </a:cubicBezTo>
                <a:cubicBezTo>
                  <a:pt x="9407070" y="3816684"/>
                  <a:pt x="9304136" y="3792996"/>
                  <a:pt x="9188907" y="3792996"/>
                </a:cubicBezTo>
                <a:cubicBezTo>
                  <a:pt x="9053974" y="3792996"/>
                  <a:pt x="8947322" y="3831300"/>
                  <a:pt x="8868952" y="3907908"/>
                </a:cubicBezTo>
                <a:cubicBezTo>
                  <a:pt x="8860499" y="3871203"/>
                  <a:pt x="8836031" y="3842875"/>
                  <a:pt x="8795548" y="3822924"/>
                </a:cubicBezTo>
                <a:cubicBezTo>
                  <a:pt x="8755064" y="3802972"/>
                  <a:pt x="8715984" y="3792996"/>
                  <a:pt x="8678306" y="3792996"/>
                </a:cubicBezTo>
                <a:close/>
                <a:moveTo>
                  <a:pt x="7772034" y="3792996"/>
                </a:moveTo>
                <a:cubicBezTo>
                  <a:pt x="7689013" y="3792996"/>
                  <a:pt x="7618216" y="3822282"/>
                  <a:pt x="7559643" y="3880855"/>
                </a:cubicBezTo>
                <a:cubicBezTo>
                  <a:pt x="7501071" y="3939427"/>
                  <a:pt x="7471785" y="4010217"/>
                  <a:pt x="7471785" y="4093223"/>
                </a:cubicBezTo>
                <a:cubicBezTo>
                  <a:pt x="7471785" y="4176553"/>
                  <a:pt x="7500993" y="4247427"/>
                  <a:pt x="7559411" y="4305845"/>
                </a:cubicBezTo>
                <a:cubicBezTo>
                  <a:pt x="7617829" y="4364263"/>
                  <a:pt x="7688704" y="4393472"/>
                  <a:pt x="7772034" y="4393472"/>
                </a:cubicBezTo>
                <a:cubicBezTo>
                  <a:pt x="7855736" y="4393472"/>
                  <a:pt x="7926946" y="4364113"/>
                  <a:pt x="7985665" y="4305393"/>
                </a:cubicBezTo>
                <a:cubicBezTo>
                  <a:pt x="8044385" y="4246674"/>
                  <a:pt x="8073744" y="4175950"/>
                  <a:pt x="8073744" y="4093223"/>
                </a:cubicBezTo>
                <a:cubicBezTo>
                  <a:pt x="8073744" y="4010819"/>
                  <a:pt x="8044307" y="3940181"/>
                  <a:pt x="7985434" y="3881307"/>
                </a:cubicBezTo>
                <a:cubicBezTo>
                  <a:pt x="7926560" y="3822433"/>
                  <a:pt x="7855427" y="3792996"/>
                  <a:pt x="7772034" y="3792996"/>
                </a:cubicBezTo>
                <a:close/>
                <a:moveTo>
                  <a:pt x="6151073" y="3792996"/>
                </a:moveTo>
                <a:cubicBezTo>
                  <a:pt x="6121879" y="3792996"/>
                  <a:pt x="6090851" y="3799228"/>
                  <a:pt x="6057987" y="3811692"/>
                </a:cubicBezTo>
                <a:cubicBezTo>
                  <a:pt x="6025123" y="3824156"/>
                  <a:pt x="5996930" y="3845302"/>
                  <a:pt x="5973409" y="3875129"/>
                </a:cubicBezTo>
                <a:cubicBezTo>
                  <a:pt x="5949887" y="3904956"/>
                  <a:pt x="5938127" y="3946142"/>
                  <a:pt x="5938127" y="3998687"/>
                </a:cubicBezTo>
                <a:lnTo>
                  <a:pt x="5938127" y="5630797"/>
                </a:lnTo>
                <a:cubicBezTo>
                  <a:pt x="5938127" y="5683543"/>
                  <a:pt x="5949945" y="5725193"/>
                  <a:pt x="5973582" y="5755746"/>
                </a:cubicBezTo>
                <a:cubicBezTo>
                  <a:pt x="5997219" y="5786300"/>
                  <a:pt x="6025108" y="5807395"/>
                  <a:pt x="6057245" y="5819032"/>
                </a:cubicBezTo>
                <a:cubicBezTo>
                  <a:pt x="6089382" y="5830669"/>
                  <a:pt x="6120659" y="5836488"/>
                  <a:pt x="6151073" y="5836488"/>
                </a:cubicBezTo>
                <a:lnTo>
                  <a:pt x="6327092" y="5836488"/>
                </a:lnTo>
                <a:cubicBezTo>
                  <a:pt x="6357537" y="5836488"/>
                  <a:pt x="6388987" y="5830612"/>
                  <a:pt x="6421442" y="5818859"/>
                </a:cubicBezTo>
                <a:cubicBezTo>
                  <a:pt x="6453896" y="5807105"/>
                  <a:pt x="6482027" y="5785840"/>
                  <a:pt x="6505835" y="5755062"/>
                </a:cubicBezTo>
                <a:cubicBezTo>
                  <a:pt x="6529642" y="5724285"/>
                  <a:pt x="6541546" y="5682863"/>
                  <a:pt x="6541546" y="5630797"/>
                </a:cubicBezTo>
                <a:lnTo>
                  <a:pt x="6541546" y="5053873"/>
                </a:lnTo>
                <a:cubicBezTo>
                  <a:pt x="6580012" y="5068895"/>
                  <a:pt x="6614731" y="5106724"/>
                  <a:pt x="6645702" y="5167359"/>
                </a:cubicBezTo>
                <a:cubicBezTo>
                  <a:pt x="6676673" y="5227995"/>
                  <a:pt x="6696435" y="5301539"/>
                  <a:pt x="6704989" y="5387991"/>
                </a:cubicBezTo>
                <a:cubicBezTo>
                  <a:pt x="6713543" y="5474444"/>
                  <a:pt x="6717820" y="5555379"/>
                  <a:pt x="6717820" y="5630797"/>
                </a:cubicBezTo>
                <a:cubicBezTo>
                  <a:pt x="6717820" y="5683543"/>
                  <a:pt x="6729639" y="5725193"/>
                  <a:pt x="6753276" y="5755746"/>
                </a:cubicBezTo>
                <a:cubicBezTo>
                  <a:pt x="6776914" y="5786300"/>
                  <a:pt x="6804802" y="5807395"/>
                  <a:pt x="6836939" y="5819032"/>
                </a:cubicBezTo>
                <a:cubicBezTo>
                  <a:pt x="6869077" y="5830669"/>
                  <a:pt x="6900353" y="5836488"/>
                  <a:pt x="6930767" y="5836488"/>
                </a:cubicBezTo>
                <a:lnTo>
                  <a:pt x="7106786" y="5836488"/>
                </a:lnTo>
                <a:cubicBezTo>
                  <a:pt x="7137231" y="5836488"/>
                  <a:pt x="7168682" y="5830612"/>
                  <a:pt x="7201136" y="5818859"/>
                </a:cubicBezTo>
                <a:cubicBezTo>
                  <a:pt x="7233590" y="5807105"/>
                  <a:pt x="7261721" y="5785840"/>
                  <a:pt x="7285529" y="5755062"/>
                </a:cubicBezTo>
                <a:cubicBezTo>
                  <a:pt x="7309336" y="5724285"/>
                  <a:pt x="7321240" y="5682863"/>
                  <a:pt x="7321240" y="5630797"/>
                </a:cubicBezTo>
                <a:cubicBezTo>
                  <a:pt x="7321240" y="5518164"/>
                  <a:pt x="7312551" y="5409488"/>
                  <a:pt x="7295172" y="5304769"/>
                </a:cubicBezTo>
                <a:cubicBezTo>
                  <a:pt x="7277794" y="5200049"/>
                  <a:pt x="7245370" y="5103749"/>
                  <a:pt x="7197902" y="5015867"/>
                </a:cubicBezTo>
                <a:cubicBezTo>
                  <a:pt x="7150433" y="4927985"/>
                  <a:pt x="7086324" y="4861017"/>
                  <a:pt x="7005575" y="4814962"/>
                </a:cubicBezTo>
                <a:cubicBezTo>
                  <a:pt x="7086324" y="4768923"/>
                  <a:pt x="7150437" y="4701963"/>
                  <a:pt x="7197914" y="4614081"/>
                </a:cubicBezTo>
                <a:cubicBezTo>
                  <a:pt x="7245390" y="4526199"/>
                  <a:pt x="7277813" y="4429902"/>
                  <a:pt x="7295184" y="4325190"/>
                </a:cubicBezTo>
                <a:cubicBezTo>
                  <a:pt x="7312555" y="4220479"/>
                  <a:pt x="7321240" y="4111644"/>
                  <a:pt x="7321240" y="3998687"/>
                </a:cubicBezTo>
                <a:cubicBezTo>
                  <a:pt x="7321240" y="3946807"/>
                  <a:pt x="7309395" y="3905845"/>
                  <a:pt x="7285703" y="3875801"/>
                </a:cubicBezTo>
                <a:cubicBezTo>
                  <a:pt x="7262011" y="3845758"/>
                  <a:pt x="7233579" y="3824446"/>
                  <a:pt x="7200405" y="3811866"/>
                </a:cubicBezTo>
                <a:cubicBezTo>
                  <a:pt x="7167232" y="3799286"/>
                  <a:pt x="7136026" y="3792996"/>
                  <a:pt x="7106786" y="3792996"/>
                </a:cubicBezTo>
                <a:lnTo>
                  <a:pt x="6930767" y="3792996"/>
                </a:lnTo>
                <a:cubicBezTo>
                  <a:pt x="6901574" y="3792996"/>
                  <a:pt x="6870545" y="3799228"/>
                  <a:pt x="6837681" y="3811692"/>
                </a:cubicBezTo>
                <a:cubicBezTo>
                  <a:pt x="6804817" y="3824156"/>
                  <a:pt x="6776624" y="3845302"/>
                  <a:pt x="6753102" y="3875129"/>
                </a:cubicBezTo>
                <a:cubicBezTo>
                  <a:pt x="6729581" y="3904956"/>
                  <a:pt x="6717820" y="3946142"/>
                  <a:pt x="6717820" y="3998687"/>
                </a:cubicBezTo>
                <a:cubicBezTo>
                  <a:pt x="6717820" y="4074399"/>
                  <a:pt x="6713543" y="4155489"/>
                  <a:pt x="6704989" y="4241956"/>
                </a:cubicBezTo>
                <a:cubicBezTo>
                  <a:pt x="6696435" y="4328424"/>
                  <a:pt x="6676673" y="4401972"/>
                  <a:pt x="6645702" y="4462600"/>
                </a:cubicBezTo>
                <a:cubicBezTo>
                  <a:pt x="6614731" y="4523228"/>
                  <a:pt x="6580012" y="4560891"/>
                  <a:pt x="6541546" y="4575588"/>
                </a:cubicBezTo>
                <a:lnTo>
                  <a:pt x="6541546" y="3998687"/>
                </a:lnTo>
                <a:cubicBezTo>
                  <a:pt x="6541546" y="3946807"/>
                  <a:pt x="6529700" y="3905845"/>
                  <a:pt x="6506009" y="3875801"/>
                </a:cubicBezTo>
                <a:cubicBezTo>
                  <a:pt x="6482317" y="3845758"/>
                  <a:pt x="6453885" y="3824446"/>
                  <a:pt x="6420712" y="3811866"/>
                </a:cubicBezTo>
                <a:cubicBezTo>
                  <a:pt x="6387539" y="3799286"/>
                  <a:pt x="6356332" y="3792996"/>
                  <a:pt x="6327092" y="3792996"/>
                </a:cubicBezTo>
                <a:close/>
                <a:moveTo>
                  <a:pt x="4569923" y="3792996"/>
                </a:moveTo>
                <a:cubicBezTo>
                  <a:pt x="4494165" y="3792996"/>
                  <a:pt x="4434743" y="3820961"/>
                  <a:pt x="4391656" y="3876891"/>
                </a:cubicBezTo>
                <a:cubicBezTo>
                  <a:pt x="4368536" y="3905482"/>
                  <a:pt x="4356976" y="3946080"/>
                  <a:pt x="4356976" y="3998687"/>
                </a:cubicBezTo>
                <a:lnTo>
                  <a:pt x="4356976" y="5630797"/>
                </a:lnTo>
                <a:cubicBezTo>
                  <a:pt x="4356976" y="5727449"/>
                  <a:pt x="4401648" y="5790681"/>
                  <a:pt x="4490990" y="5820493"/>
                </a:cubicBezTo>
                <a:cubicBezTo>
                  <a:pt x="4513584" y="5831156"/>
                  <a:pt x="4539895" y="5836488"/>
                  <a:pt x="4569923" y="5836488"/>
                </a:cubicBezTo>
                <a:lnTo>
                  <a:pt x="4745942" y="5836488"/>
                </a:lnTo>
                <a:cubicBezTo>
                  <a:pt x="4823369" y="5836488"/>
                  <a:pt x="4882884" y="5809504"/>
                  <a:pt x="4924488" y="5755537"/>
                </a:cubicBezTo>
                <a:cubicBezTo>
                  <a:pt x="4948427" y="5724412"/>
                  <a:pt x="4960396" y="5682832"/>
                  <a:pt x="4960396" y="5630797"/>
                </a:cubicBezTo>
                <a:lnTo>
                  <a:pt x="4960396" y="5302636"/>
                </a:lnTo>
                <a:cubicBezTo>
                  <a:pt x="5070154" y="5312867"/>
                  <a:pt x="5125033" y="5422254"/>
                  <a:pt x="5125033" y="5630797"/>
                </a:cubicBezTo>
                <a:cubicBezTo>
                  <a:pt x="5125033" y="5728500"/>
                  <a:pt x="5166683" y="5791631"/>
                  <a:pt x="5249983" y="5820191"/>
                </a:cubicBezTo>
                <a:cubicBezTo>
                  <a:pt x="5278620" y="5831056"/>
                  <a:pt x="5307952" y="5836488"/>
                  <a:pt x="5337980" y="5836488"/>
                </a:cubicBezTo>
                <a:lnTo>
                  <a:pt x="5512539" y="5836488"/>
                </a:lnTo>
                <a:cubicBezTo>
                  <a:pt x="5542953" y="5836488"/>
                  <a:pt x="5574689" y="5830604"/>
                  <a:pt x="5607746" y="5818835"/>
                </a:cubicBezTo>
                <a:cubicBezTo>
                  <a:pt x="5640803" y="5807067"/>
                  <a:pt x="5668942" y="5785793"/>
                  <a:pt x="5692162" y="5755016"/>
                </a:cubicBezTo>
                <a:cubicBezTo>
                  <a:pt x="5715383" y="5724238"/>
                  <a:pt x="5726993" y="5682832"/>
                  <a:pt x="5726993" y="5630797"/>
                </a:cubicBezTo>
                <a:cubicBezTo>
                  <a:pt x="5726993" y="5375581"/>
                  <a:pt x="5648438" y="5197074"/>
                  <a:pt x="5491328" y="5095276"/>
                </a:cubicBezTo>
                <a:cubicBezTo>
                  <a:pt x="5573839" y="5045559"/>
                  <a:pt x="5640116" y="4975975"/>
                  <a:pt x="5690157" y="4886524"/>
                </a:cubicBezTo>
                <a:cubicBezTo>
                  <a:pt x="5740199" y="4797074"/>
                  <a:pt x="5768060" y="4721355"/>
                  <a:pt x="5773739" y="4659367"/>
                </a:cubicBezTo>
                <a:cubicBezTo>
                  <a:pt x="5779418" y="4597379"/>
                  <a:pt x="5782258" y="4556556"/>
                  <a:pt x="5782258" y="4536897"/>
                </a:cubicBezTo>
                <a:cubicBezTo>
                  <a:pt x="5782258" y="4351166"/>
                  <a:pt x="5718408" y="4188870"/>
                  <a:pt x="5590708" y="4050012"/>
                </a:cubicBezTo>
                <a:cubicBezTo>
                  <a:pt x="5432453" y="3878668"/>
                  <a:pt x="5210505" y="3792996"/>
                  <a:pt x="4924859" y="3792996"/>
                </a:cubicBezTo>
                <a:close/>
                <a:moveTo>
                  <a:pt x="1464774" y="3792996"/>
                </a:moveTo>
                <a:cubicBezTo>
                  <a:pt x="1388058" y="3792996"/>
                  <a:pt x="1328782" y="3820134"/>
                  <a:pt x="1286947" y="3874410"/>
                </a:cubicBezTo>
                <a:cubicBezTo>
                  <a:pt x="1263533" y="3904840"/>
                  <a:pt x="1251826" y="3946266"/>
                  <a:pt x="1251826" y="3998687"/>
                </a:cubicBezTo>
                <a:lnTo>
                  <a:pt x="1251826" y="5630797"/>
                </a:lnTo>
                <a:cubicBezTo>
                  <a:pt x="1251826" y="5728500"/>
                  <a:pt x="1293476" y="5791631"/>
                  <a:pt x="1376776" y="5820191"/>
                </a:cubicBezTo>
                <a:cubicBezTo>
                  <a:pt x="1405413" y="5831056"/>
                  <a:pt x="1434746" y="5836488"/>
                  <a:pt x="1464774" y="5836488"/>
                </a:cubicBezTo>
                <a:lnTo>
                  <a:pt x="1639332" y="5836488"/>
                </a:lnTo>
                <a:cubicBezTo>
                  <a:pt x="1669746" y="5836488"/>
                  <a:pt x="1701482" y="5830604"/>
                  <a:pt x="1734539" y="5818835"/>
                </a:cubicBezTo>
                <a:cubicBezTo>
                  <a:pt x="1767596" y="5807067"/>
                  <a:pt x="1795735" y="5785793"/>
                  <a:pt x="1818956" y="5755016"/>
                </a:cubicBezTo>
                <a:cubicBezTo>
                  <a:pt x="1842176" y="5724238"/>
                  <a:pt x="1853786" y="5682832"/>
                  <a:pt x="1853786" y="5630797"/>
                </a:cubicBezTo>
                <a:lnTo>
                  <a:pt x="1853786" y="5280243"/>
                </a:lnTo>
                <a:cubicBezTo>
                  <a:pt x="1996060" y="5277615"/>
                  <a:pt x="2125364" y="5249110"/>
                  <a:pt x="2241698" y="5194725"/>
                </a:cubicBezTo>
                <a:cubicBezTo>
                  <a:pt x="2358032" y="5140341"/>
                  <a:pt x="2451052" y="5068953"/>
                  <a:pt x="2520760" y="4980561"/>
                </a:cubicBezTo>
                <a:cubicBezTo>
                  <a:pt x="2590467" y="4892169"/>
                  <a:pt x="2633713" y="4808572"/>
                  <a:pt x="2650496" y="4729769"/>
                </a:cubicBezTo>
                <a:cubicBezTo>
                  <a:pt x="2667280" y="4650967"/>
                  <a:pt x="2675671" y="4586190"/>
                  <a:pt x="2675671" y="4535437"/>
                </a:cubicBezTo>
                <a:cubicBezTo>
                  <a:pt x="2675671" y="4369147"/>
                  <a:pt x="2621836" y="4218960"/>
                  <a:pt x="2514164" y="4084877"/>
                </a:cubicBezTo>
                <a:cubicBezTo>
                  <a:pt x="2443568" y="3997111"/>
                  <a:pt x="2350064" y="3926523"/>
                  <a:pt x="2233654" y="3873112"/>
                </a:cubicBezTo>
                <a:cubicBezTo>
                  <a:pt x="2117243" y="3819701"/>
                  <a:pt x="1978782" y="3792996"/>
                  <a:pt x="1818272" y="3792996"/>
                </a:cubicBezTo>
                <a:close/>
                <a:moveTo>
                  <a:pt x="3426112" y="3791536"/>
                </a:moveTo>
                <a:cubicBezTo>
                  <a:pt x="3271737" y="3791536"/>
                  <a:pt x="3132964" y="3826872"/>
                  <a:pt x="3009792" y="3897546"/>
                </a:cubicBezTo>
                <a:cubicBezTo>
                  <a:pt x="2925549" y="3945841"/>
                  <a:pt x="2858639" y="4009436"/>
                  <a:pt x="2809061" y="4088331"/>
                </a:cubicBezTo>
                <a:cubicBezTo>
                  <a:pt x="2792370" y="4119317"/>
                  <a:pt x="2784025" y="4149075"/>
                  <a:pt x="2784025" y="4177604"/>
                </a:cubicBezTo>
                <a:cubicBezTo>
                  <a:pt x="2784025" y="4213304"/>
                  <a:pt x="2796064" y="4247783"/>
                  <a:pt x="2820142" y="4281041"/>
                </a:cubicBezTo>
                <a:cubicBezTo>
                  <a:pt x="2860941" y="4336492"/>
                  <a:pt x="2916628" y="4381213"/>
                  <a:pt x="2987201" y="4415205"/>
                </a:cubicBezTo>
                <a:cubicBezTo>
                  <a:pt x="3057774" y="4449197"/>
                  <a:pt x="3125043" y="4466193"/>
                  <a:pt x="3189010" y="4466193"/>
                </a:cubicBezTo>
                <a:cubicBezTo>
                  <a:pt x="3268044" y="4466193"/>
                  <a:pt x="3318217" y="4434249"/>
                  <a:pt x="3339528" y="4370360"/>
                </a:cubicBezTo>
                <a:cubicBezTo>
                  <a:pt x="3358584" y="4305281"/>
                  <a:pt x="3387932" y="4272742"/>
                  <a:pt x="3427573" y="4272742"/>
                </a:cubicBezTo>
                <a:cubicBezTo>
                  <a:pt x="3453181" y="4272742"/>
                  <a:pt x="3476965" y="4290375"/>
                  <a:pt x="3498926" y="4325643"/>
                </a:cubicBezTo>
                <a:cubicBezTo>
                  <a:pt x="3514968" y="4353739"/>
                  <a:pt x="3522989" y="4393611"/>
                  <a:pt x="3522989" y="4445260"/>
                </a:cubicBezTo>
                <a:lnTo>
                  <a:pt x="3522989" y="4495588"/>
                </a:lnTo>
                <a:lnTo>
                  <a:pt x="3500919" y="4495588"/>
                </a:lnTo>
                <a:cubicBezTo>
                  <a:pt x="3332528" y="4497906"/>
                  <a:pt x="3194866" y="4523162"/>
                  <a:pt x="3087937" y="4571357"/>
                </a:cubicBezTo>
                <a:cubicBezTo>
                  <a:pt x="2981008" y="4619552"/>
                  <a:pt x="2894737" y="4683572"/>
                  <a:pt x="2829125" y="4763418"/>
                </a:cubicBezTo>
                <a:cubicBezTo>
                  <a:pt x="2763513" y="4843263"/>
                  <a:pt x="2722624" y="4918797"/>
                  <a:pt x="2706458" y="4990019"/>
                </a:cubicBezTo>
                <a:cubicBezTo>
                  <a:pt x="2690293" y="5061241"/>
                  <a:pt x="2682210" y="5121123"/>
                  <a:pt x="2682210" y="5169666"/>
                </a:cubicBezTo>
                <a:cubicBezTo>
                  <a:pt x="2682210" y="5320749"/>
                  <a:pt x="2730699" y="5447746"/>
                  <a:pt x="2827676" y="5550657"/>
                </a:cubicBezTo>
                <a:cubicBezTo>
                  <a:pt x="2898689" y="5646475"/>
                  <a:pt x="2990585" y="5718551"/>
                  <a:pt x="3103364" y="5766885"/>
                </a:cubicBezTo>
                <a:cubicBezTo>
                  <a:pt x="3216144" y="5815219"/>
                  <a:pt x="3351853" y="5839386"/>
                  <a:pt x="3510493" y="5839386"/>
                </a:cubicBezTo>
                <a:lnTo>
                  <a:pt x="3910518" y="5839386"/>
                </a:lnTo>
                <a:cubicBezTo>
                  <a:pt x="3941550" y="5839386"/>
                  <a:pt x="3973522" y="5833146"/>
                  <a:pt x="4006432" y="5820667"/>
                </a:cubicBezTo>
                <a:cubicBezTo>
                  <a:pt x="4039342" y="5808187"/>
                  <a:pt x="4067323" y="5786674"/>
                  <a:pt x="4090373" y="5756129"/>
                </a:cubicBezTo>
                <a:cubicBezTo>
                  <a:pt x="4113423" y="5725583"/>
                  <a:pt x="4124949" y="5684779"/>
                  <a:pt x="4124949" y="5633718"/>
                </a:cubicBezTo>
                <a:lnTo>
                  <a:pt x="4124949" y="4373976"/>
                </a:lnTo>
                <a:cubicBezTo>
                  <a:pt x="4124949" y="4263292"/>
                  <a:pt x="4099182" y="4168015"/>
                  <a:pt x="4047649" y="4088146"/>
                </a:cubicBezTo>
                <a:cubicBezTo>
                  <a:pt x="3996116" y="4008277"/>
                  <a:pt x="3928576" y="3944910"/>
                  <a:pt x="3845029" y="3898044"/>
                </a:cubicBezTo>
                <a:cubicBezTo>
                  <a:pt x="3761482" y="3851178"/>
                  <a:pt x="3682997" y="3821710"/>
                  <a:pt x="3609572" y="3809640"/>
                </a:cubicBezTo>
                <a:cubicBezTo>
                  <a:pt x="3536148" y="3797571"/>
                  <a:pt x="3474995" y="3791536"/>
                  <a:pt x="3426112" y="3791536"/>
                </a:cubicBezTo>
                <a:close/>
                <a:moveTo>
                  <a:pt x="2108630" y="2412407"/>
                </a:moveTo>
                <a:lnTo>
                  <a:pt x="2108630" y="3040024"/>
                </a:lnTo>
                <a:lnTo>
                  <a:pt x="222775" y="3040024"/>
                </a:lnTo>
                <a:lnTo>
                  <a:pt x="280481" y="3180918"/>
                </a:lnTo>
                <a:lnTo>
                  <a:pt x="2251658" y="3180918"/>
                </a:lnTo>
                <a:lnTo>
                  <a:pt x="2251658" y="2412407"/>
                </a:lnTo>
                <a:close/>
                <a:moveTo>
                  <a:pt x="7600765" y="1236465"/>
                </a:moveTo>
                <a:cubicBezTo>
                  <a:pt x="7565789" y="1236465"/>
                  <a:pt x="7528177" y="1243962"/>
                  <a:pt x="7487931" y="1258954"/>
                </a:cubicBezTo>
                <a:cubicBezTo>
                  <a:pt x="7447686" y="1273946"/>
                  <a:pt x="7413813" y="1299664"/>
                  <a:pt x="7386314" y="1336106"/>
                </a:cubicBezTo>
                <a:cubicBezTo>
                  <a:pt x="7358816" y="1372548"/>
                  <a:pt x="7345066" y="1422229"/>
                  <a:pt x="7345066" y="1485149"/>
                </a:cubicBezTo>
                <a:lnTo>
                  <a:pt x="7345066" y="2707697"/>
                </a:lnTo>
                <a:cubicBezTo>
                  <a:pt x="7345066" y="2771006"/>
                  <a:pt x="7358904" y="2820994"/>
                  <a:pt x="7386579" y="2857659"/>
                </a:cubicBezTo>
                <a:cubicBezTo>
                  <a:pt x="7414254" y="2894323"/>
                  <a:pt x="7447751" y="2919656"/>
                  <a:pt x="7487069" y="2933655"/>
                </a:cubicBezTo>
                <a:cubicBezTo>
                  <a:pt x="7526387" y="2947656"/>
                  <a:pt x="7564285" y="2954655"/>
                  <a:pt x="7600765" y="2954655"/>
                </a:cubicBezTo>
                <a:lnTo>
                  <a:pt x="7810344" y="2954655"/>
                </a:lnTo>
                <a:cubicBezTo>
                  <a:pt x="7848067" y="2954655"/>
                  <a:pt x="7886476" y="2947572"/>
                  <a:pt x="7925571" y="2933405"/>
                </a:cubicBezTo>
                <a:cubicBezTo>
                  <a:pt x="7964667" y="2919238"/>
                  <a:pt x="7998144" y="2893697"/>
                  <a:pt x="8026005" y="2856782"/>
                </a:cubicBezTo>
                <a:cubicBezTo>
                  <a:pt x="8053865" y="2819866"/>
                  <a:pt x="8067796" y="2770172"/>
                  <a:pt x="8067796" y="2707697"/>
                </a:cubicBezTo>
                <a:lnTo>
                  <a:pt x="8067796" y="1485149"/>
                </a:lnTo>
                <a:cubicBezTo>
                  <a:pt x="8067796" y="1423027"/>
                  <a:pt x="8053958" y="1373634"/>
                  <a:pt x="8026283" y="1336969"/>
                </a:cubicBezTo>
                <a:cubicBezTo>
                  <a:pt x="7998608" y="1300304"/>
                  <a:pt x="7964769" y="1274387"/>
                  <a:pt x="7924764" y="1259218"/>
                </a:cubicBezTo>
                <a:cubicBezTo>
                  <a:pt x="7884759" y="1244049"/>
                  <a:pt x="7846619" y="1236465"/>
                  <a:pt x="7810344" y="1236465"/>
                </a:cubicBezTo>
                <a:close/>
                <a:moveTo>
                  <a:pt x="6305454" y="1178462"/>
                </a:moveTo>
                <a:cubicBezTo>
                  <a:pt x="6347091" y="1178462"/>
                  <a:pt x="6382211" y="1194243"/>
                  <a:pt x="6410814" y="1225805"/>
                </a:cubicBezTo>
                <a:cubicBezTo>
                  <a:pt x="6439416" y="1257368"/>
                  <a:pt x="6462439" y="1298768"/>
                  <a:pt x="6479881" y="1350008"/>
                </a:cubicBezTo>
                <a:cubicBezTo>
                  <a:pt x="6497322" y="1401248"/>
                  <a:pt x="6509384" y="1440246"/>
                  <a:pt x="6516063" y="1467002"/>
                </a:cubicBezTo>
                <a:lnTo>
                  <a:pt x="6077393" y="1467002"/>
                </a:lnTo>
                <a:cubicBezTo>
                  <a:pt x="6094464" y="1395918"/>
                  <a:pt x="6122691" y="1330057"/>
                  <a:pt x="6162074" y="1269419"/>
                </a:cubicBezTo>
                <a:cubicBezTo>
                  <a:pt x="6201457" y="1208781"/>
                  <a:pt x="6249250" y="1178462"/>
                  <a:pt x="6305454" y="1178462"/>
                </a:cubicBezTo>
                <a:close/>
                <a:moveTo>
                  <a:pt x="9193371" y="998580"/>
                </a:moveTo>
                <a:lnTo>
                  <a:pt x="9193371" y="1610201"/>
                </a:lnTo>
                <a:lnTo>
                  <a:pt x="9146891" y="1610201"/>
                </a:lnTo>
                <a:cubicBezTo>
                  <a:pt x="9085195" y="1610201"/>
                  <a:pt x="9034123" y="1589976"/>
                  <a:pt x="8993672" y="1549526"/>
                </a:cubicBezTo>
                <a:cubicBezTo>
                  <a:pt x="8953222" y="1509076"/>
                  <a:pt x="8928020" y="1466840"/>
                  <a:pt x="8918064" y="1422818"/>
                </a:cubicBezTo>
                <a:cubicBezTo>
                  <a:pt x="8908110" y="1378797"/>
                  <a:pt x="8903132" y="1342526"/>
                  <a:pt x="8903132" y="1314007"/>
                </a:cubicBezTo>
                <a:cubicBezTo>
                  <a:pt x="8903132" y="1208521"/>
                  <a:pt x="8942118" y="1124068"/>
                  <a:pt x="9020085" y="1060647"/>
                </a:cubicBezTo>
                <a:cubicBezTo>
                  <a:pt x="9069738" y="1019269"/>
                  <a:pt x="9127501" y="998580"/>
                  <a:pt x="9193371" y="998580"/>
                </a:cubicBezTo>
                <a:close/>
                <a:moveTo>
                  <a:pt x="1980605" y="752313"/>
                </a:moveTo>
                <a:lnTo>
                  <a:pt x="2044419" y="896898"/>
                </a:lnTo>
                <a:cubicBezTo>
                  <a:pt x="2063033" y="962812"/>
                  <a:pt x="2072339" y="1031380"/>
                  <a:pt x="2072339" y="1102603"/>
                </a:cubicBezTo>
                <a:cubicBezTo>
                  <a:pt x="2072339" y="1271960"/>
                  <a:pt x="2022089" y="1422821"/>
                  <a:pt x="1921589" y="1555187"/>
                </a:cubicBezTo>
                <a:cubicBezTo>
                  <a:pt x="1821089" y="1687552"/>
                  <a:pt x="1657319" y="1815243"/>
                  <a:pt x="1430279" y="1938258"/>
                </a:cubicBezTo>
                <a:lnTo>
                  <a:pt x="1141187" y="2093161"/>
                </a:lnTo>
                <a:cubicBezTo>
                  <a:pt x="843122" y="2255002"/>
                  <a:pt x="642377" y="2432576"/>
                  <a:pt x="538952" y="2625882"/>
                </a:cubicBezTo>
                <a:lnTo>
                  <a:pt x="508860" y="2625882"/>
                </a:lnTo>
                <a:lnTo>
                  <a:pt x="531262" y="2589110"/>
                </a:lnTo>
                <a:cubicBezTo>
                  <a:pt x="660877" y="2390790"/>
                  <a:pt x="824781" y="2237315"/>
                  <a:pt x="1022974" y="2128685"/>
                </a:cubicBezTo>
                <a:lnTo>
                  <a:pt x="1288585" y="1957471"/>
                </a:lnTo>
                <a:cubicBezTo>
                  <a:pt x="1794010" y="1694096"/>
                  <a:pt x="2046722" y="1392996"/>
                  <a:pt x="2046722" y="1054170"/>
                </a:cubicBezTo>
                <a:cubicBezTo>
                  <a:pt x="2046722" y="995520"/>
                  <a:pt x="2040537" y="939155"/>
                  <a:pt x="2028167" y="885077"/>
                </a:cubicBezTo>
                <a:close/>
                <a:moveTo>
                  <a:pt x="1961962" y="710073"/>
                </a:moveTo>
                <a:lnTo>
                  <a:pt x="1972502" y="729696"/>
                </a:lnTo>
                <a:lnTo>
                  <a:pt x="1980605" y="752313"/>
                </a:lnTo>
                <a:close/>
                <a:moveTo>
                  <a:pt x="1959084" y="704716"/>
                </a:moveTo>
                <a:lnTo>
                  <a:pt x="1960658" y="707120"/>
                </a:lnTo>
                <a:lnTo>
                  <a:pt x="1961962" y="710073"/>
                </a:lnTo>
                <a:close/>
                <a:moveTo>
                  <a:pt x="10441122" y="501183"/>
                </a:moveTo>
                <a:cubicBezTo>
                  <a:pt x="10406054" y="501183"/>
                  <a:pt x="10368758" y="508675"/>
                  <a:pt x="10329236" y="523658"/>
                </a:cubicBezTo>
                <a:cubicBezTo>
                  <a:pt x="10289713" y="538642"/>
                  <a:pt x="10256156" y="564067"/>
                  <a:pt x="10228565" y="599934"/>
                </a:cubicBezTo>
                <a:cubicBezTo>
                  <a:pt x="10200973" y="635801"/>
                  <a:pt x="10187178" y="685203"/>
                  <a:pt x="10187178" y="748142"/>
                </a:cubicBezTo>
                <a:lnTo>
                  <a:pt x="10187178" y="2707697"/>
                </a:lnTo>
                <a:cubicBezTo>
                  <a:pt x="10187178" y="2771006"/>
                  <a:pt x="10201010" y="2820984"/>
                  <a:pt x="10228676" y="2857631"/>
                </a:cubicBezTo>
                <a:cubicBezTo>
                  <a:pt x="10256342" y="2894277"/>
                  <a:pt x="10289532" y="2919609"/>
                  <a:pt x="10328247" y="2933628"/>
                </a:cubicBezTo>
                <a:cubicBezTo>
                  <a:pt x="10366962" y="2947646"/>
                  <a:pt x="10404588" y="2954655"/>
                  <a:pt x="10441122" y="2954655"/>
                </a:cubicBezTo>
                <a:lnTo>
                  <a:pt x="10652428" y="2954655"/>
                </a:lnTo>
                <a:cubicBezTo>
                  <a:pt x="10688944" y="2954655"/>
                  <a:pt x="10727047" y="2947591"/>
                  <a:pt x="10766736" y="2933461"/>
                </a:cubicBezTo>
                <a:cubicBezTo>
                  <a:pt x="10806425" y="2919331"/>
                  <a:pt x="10840210" y="2893790"/>
                  <a:pt x="10868089" y="2856837"/>
                </a:cubicBezTo>
                <a:cubicBezTo>
                  <a:pt x="10895967" y="2819885"/>
                  <a:pt x="10909907" y="2770172"/>
                  <a:pt x="10909907" y="2707697"/>
                </a:cubicBezTo>
                <a:lnTo>
                  <a:pt x="10909907" y="1727905"/>
                </a:lnTo>
                <a:cubicBezTo>
                  <a:pt x="10909907" y="1687715"/>
                  <a:pt x="10922251" y="1657702"/>
                  <a:pt x="10946938" y="1637867"/>
                </a:cubicBezTo>
                <a:cubicBezTo>
                  <a:pt x="10971626" y="1618032"/>
                  <a:pt x="10998043" y="1608114"/>
                  <a:pt x="11026191" y="1608114"/>
                </a:cubicBezTo>
                <a:cubicBezTo>
                  <a:pt x="11066845" y="1608114"/>
                  <a:pt x="11101636" y="1623761"/>
                  <a:pt x="11130564" y="1655054"/>
                </a:cubicBezTo>
                <a:cubicBezTo>
                  <a:pt x="11159491" y="1686347"/>
                  <a:pt x="11173955" y="1736246"/>
                  <a:pt x="11173955" y="1804751"/>
                </a:cubicBezTo>
                <a:lnTo>
                  <a:pt x="11173955" y="2711203"/>
                </a:lnTo>
                <a:cubicBezTo>
                  <a:pt x="11173955" y="2825614"/>
                  <a:pt x="11222310" y="2900780"/>
                  <a:pt x="11319018" y="2936703"/>
                </a:cubicBezTo>
                <a:cubicBezTo>
                  <a:pt x="11356704" y="2950990"/>
                  <a:pt x="11393572" y="2958134"/>
                  <a:pt x="11429625" y="2958134"/>
                </a:cubicBezTo>
                <a:lnTo>
                  <a:pt x="11639204" y="2958134"/>
                </a:lnTo>
                <a:cubicBezTo>
                  <a:pt x="11676463" y="2958134"/>
                  <a:pt x="11714854" y="2950642"/>
                  <a:pt x="11754376" y="2935659"/>
                </a:cubicBezTo>
                <a:cubicBezTo>
                  <a:pt x="11793898" y="2920676"/>
                  <a:pt x="11827496" y="2894848"/>
                  <a:pt x="11855171" y="2858174"/>
                </a:cubicBezTo>
                <a:cubicBezTo>
                  <a:pt x="11882847" y="2821499"/>
                  <a:pt x="11896684" y="2772509"/>
                  <a:pt x="11896684" y="2711203"/>
                </a:cubicBezTo>
                <a:lnTo>
                  <a:pt x="11896684" y="1717440"/>
                </a:lnTo>
                <a:cubicBezTo>
                  <a:pt x="11896684" y="1575810"/>
                  <a:pt x="11863642" y="1455587"/>
                  <a:pt x="11797558" y="1356771"/>
                </a:cubicBezTo>
                <a:cubicBezTo>
                  <a:pt x="11731474" y="1257957"/>
                  <a:pt x="11646131" y="1182243"/>
                  <a:pt x="11541526" y="1129630"/>
                </a:cubicBezTo>
                <a:cubicBezTo>
                  <a:pt x="11436921" y="1077017"/>
                  <a:pt x="11348706" y="1048484"/>
                  <a:pt x="11276880" y="1044031"/>
                </a:cubicBezTo>
                <a:cubicBezTo>
                  <a:pt x="11205054" y="1039577"/>
                  <a:pt x="11162237" y="1037351"/>
                  <a:pt x="11148432" y="1037351"/>
                </a:cubicBezTo>
                <a:cubicBezTo>
                  <a:pt x="11050221" y="1037351"/>
                  <a:pt x="10970712" y="1053067"/>
                  <a:pt x="10909907" y="1084499"/>
                </a:cubicBezTo>
                <a:lnTo>
                  <a:pt x="10909907" y="748142"/>
                </a:lnTo>
                <a:cubicBezTo>
                  <a:pt x="10909907" y="686020"/>
                  <a:pt x="10895995" y="636872"/>
                  <a:pt x="10868172" y="600699"/>
                </a:cubicBezTo>
                <a:cubicBezTo>
                  <a:pt x="10840349" y="564526"/>
                  <a:pt x="10806198" y="538897"/>
                  <a:pt x="10765720" y="523811"/>
                </a:cubicBezTo>
                <a:cubicBezTo>
                  <a:pt x="10725242" y="508726"/>
                  <a:pt x="10687478" y="501183"/>
                  <a:pt x="10652428" y="501183"/>
                </a:cubicBezTo>
                <a:close/>
                <a:moveTo>
                  <a:pt x="9178342" y="501183"/>
                </a:moveTo>
                <a:cubicBezTo>
                  <a:pt x="8996335" y="501183"/>
                  <a:pt x="8840296" y="530222"/>
                  <a:pt x="8710225" y="588299"/>
                </a:cubicBezTo>
                <a:cubicBezTo>
                  <a:pt x="8580154" y="646377"/>
                  <a:pt x="8476018" y="723069"/>
                  <a:pt x="8397818" y="818378"/>
                </a:cubicBezTo>
                <a:cubicBezTo>
                  <a:pt x="8319618" y="913686"/>
                  <a:pt x="8270818" y="1004383"/>
                  <a:pt x="8251418" y="1090469"/>
                </a:cubicBezTo>
                <a:cubicBezTo>
                  <a:pt x="8232019" y="1176556"/>
                  <a:pt x="8222320" y="1249315"/>
                  <a:pt x="8222320" y="1308746"/>
                </a:cubicBezTo>
                <a:cubicBezTo>
                  <a:pt x="8222320" y="1487469"/>
                  <a:pt x="8278866" y="1648583"/>
                  <a:pt x="8391959" y="1792088"/>
                </a:cubicBezTo>
                <a:cubicBezTo>
                  <a:pt x="8466236" y="1888277"/>
                  <a:pt x="8565213" y="1965471"/>
                  <a:pt x="8688892" y="2023669"/>
                </a:cubicBezTo>
                <a:cubicBezTo>
                  <a:pt x="8812570" y="2081867"/>
                  <a:pt x="8959234" y="2112172"/>
                  <a:pt x="9128883" y="2114584"/>
                </a:cubicBezTo>
                <a:lnTo>
                  <a:pt x="9193371" y="2114584"/>
                </a:lnTo>
                <a:lnTo>
                  <a:pt x="9193371" y="2175008"/>
                </a:lnTo>
                <a:cubicBezTo>
                  <a:pt x="9193371" y="2236853"/>
                  <a:pt x="9183374" y="2284585"/>
                  <a:pt x="9163382" y="2318207"/>
                </a:cubicBezTo>
                <a:cubicBezTo>
                  <a:pt x="9143389" y="2351829"/>
                  <a:pt x="9125617" y="2370894"/>
                  <a:pt x="9110068" y="2375403"/>
                </a:cubicBezTo>
                <a:cubicBezTo>
                  <a:pt x="9094519" y="2379912"/>
                  <a:pt x="9082932" y="2382166"/>
                  <a:pt x="9075305" y="2382166"/>
                </a:cubicBezTo>
                <a:cubicBezTo>
                  <a:pt x="9030124" y="2382166"/>
                  <a:pt x="8996642" y="2343303"/>
                  <a:pt x="8974857" y="2265576"/>
                </a:cubicBezTo>
                <a:cubicBezTo>
                  <a:pt x="8949233" y="2190260"/>
                  <a:pt x="8907058" y="2152148"/>
                  <a:pt x="8848330" y="2151239"/>
                </a:cubicBezTo>
                <a:cubicBezTo>
                  <a:pt x="8818966" y="2150785"/>
                  <a:pt x="8799621" y="2150444"/>
                  <a:pt x="8790292" y="2150216"/>
                </a:cubicBezTo>
                <a:lnTo>
                  <a:pt x="8786570" y="2150070"/>
                </a:lnTo>
                <a:lnTo>
                  <a:pt x="8792359" y="2149875"/>
                </a:lnTo>
                <a:cubicBezTo>
                  <a:pt x="8787006" y="2149875"/>
                  <a:pt x="8784157" y="2149904"/>
                  <a:pt x="8783812" y="2149961"/>
                </a:cubicBezTo>
                <a:lnTo>
                  <a:pt x="8786570" y="2150070"/>
                </a:lnTo>
                <a:lnTo>
                  <a:pt x="8763627" y="2150839"/>
                </a:lnTo>
                <a:cubicBezTo>
                  <a:pt x="8696080" y="2155334"/>
                  <a:pt x="8624984" y="2175562"/>
                  <a:pt x="8550340" y="2211524"/>
                </a:cubicBezTo>
                <a:cubicBezTo>
                  <a:pt x="8465034" y="2252624"/>
                  <a:pt x="8403009" y="2299327"/>
                  <a:pt x="8364266" y="2351634"/>
                </a:cubicBezTo>
                <a:cubicBezTo>
                  <a:pt x="8325523" y="2403941"/>
                  <a:pt x="8306152" y="2452184"/>
                  <a:pt x="8306152" y="2496364"/>
                </a:cubicBezTo>
                <a:cubicBezTo>
                  <a:pt x="8306152" y="2531006"/>
                  <a:pt x="8315141" y="2565026"/>
                  <a:pt x="8333121" y="2598426"/>
                </a:cubicBezTo>
                <a:cubicBezTo>
                  <a:pt x="8395299" y="2696118"/>
                  <a:pt x="8476111" y="2773641"/>
                  <a:pt x="8575557" y="2830995"/>
                </a:cubicBezTo>
                <a:cubicBezTo>
                  <a:pt x="8675003" y="2888349"/>
                  <a:pt x="8768836" y="2923877"/>
                  <a:pt x="8857056" y="2937580"/>
                </a:cubicBezTo>
                <a:cubicBezTo>
                  <a:pt x="8945276" y="2951283"/>
                  <a:pt x="9020354" y="2958134"/>
                  <a:pt x="9082292" y="2958134"/>
                </a:cubicBezTo>
                <a:cubicBezTo>
                  <a:pt x="9266116" y="2958134"/>
                  <a:pt x="9432249" y="2915903"/>
                  <a:pt x="9580690" y="2831440"/>
                </a:cubicBezTo>
                <a:cubicBezTo>
                  <a:pt x="9805447" y="2703002"/>
                  <a:pt x="9917826" y="2512720"/>
                  <a:pt x="9917826" y="2260594"/>
                </a:cubicBezTo>
                <a:lnTo>
                  <a:pt x="9917826" y="748142"/>
                </a:lnTo>
                <a:cubicBezTo>
                  <a:pt x="9917826" y="635754"/>
                  <a:pt x="9877079" y="565097"/>
                  <a:pt x="9795585" y="536169"/>
                </a:cubicBezTo>
                <a:cubicBezTo>
                  <a:pt x="9740550" y="512845"/>
                  <a:pt x="9695480" y="501183"/>
                  <a:pt x="9660374" y="501183"/>
                </a:cubicBezTo>
                <a:close/>
                <a:moveTo>
                  <a:pt x="7705554" y="501183"/>
                </a:moveTo>
                <a:cubicBezTo>
                  <a:pt x="7605876" y="501183"/>
                  <a:pt x="7520876" y="536345"/>
                  <a:pt x="7450552" y="606669"/>
                </a:cubicBezTo>
                <a:cubicBezTo>
                  <a:pt x="7380229" y="676993"/>
                  <a:pt x="7345066" y="761984"/>
                  <a:pt x="7345066" y="861643"/>
                </a:cubicBezTo>
                <a:cubicBezTo>
                  <a:pt x="7345066" y="961692"/>
                  <a:pt x="7380136" y="1046786"/>
                  <a:pt x="7450274" y="1116924"/>
                </a:cubicBezTo>
                <a:cubicBezTo>
                  <a:pt x="7520412" y="1187062"/>
                  <a:pt x="7605506" y="1222131"/>
                  <a:pt x="7705554" y="1222131"/>
                </a:cubicBezTo>
                <a:cubicBezTo>
                  <a:pt x="7806049" y="1222131"/>
                  <a:pt x="7891546" y="1186881"/>
                  <a:pt x="7962045" y="1116381"/>
                </a:cubicBezTo>
                <a:cubicBezTo>
                  <a:pt x="8032546" y="1045881"/>
                  <a:pt x="8067796" y="960969"/>
                  <a:pt x="8067796" y="861643"/>
                </a:cubicBezTo>
                <a:cubicBezTo>
                  <a:pt x="8067796" y="762708"/>
                  <a:pt x="8032453" y="677897"/>
                  <a:pt x="7961768" y="607212"/>
                </a:cubicBezTo>
                <a:cubicBezTo>
                  <a:pt x="7891082" y="536526"/>
                  <a:pt x="7805678" y="501183"/>
                  <a:pt x="7705554" y="501183"/>
                </a:cubicBezTo>
                <a:close/>
                <a:moveTo>
                  <a:pt x="6305454" y="501183"/>
                </a:moveTo>
                <a:cubicBezTo>
                  <a:pt x="6144526" y="501183"/>
                  <a:pt x="6002881" y="536489"/>
                  <a:pt x="5880519" y="607100"/>
                </a:cubicBezTo>
                <a:cubicBezTo>
                  <a:pt x="5758159" y="677712"/>
                  <a:pt x="5656991" y="771331"/>
                  <a:pt x="5577019" y="887959"/>
                </a:cubicBezTo>
                <a:cubicBezTo>
                  <a:pt x="5497047" y="1004587"/>
                  <a:pt x="5437081" y="1135669"/>
                  <a:pt x="5397123" y="1281206"/>
                </a:cubicBezTo>
                <a:cubicBezTo>
                  <a:pt x="5357164" y="1426743"/>
                  <a:pt x="5337186" y="1575643"/>
                  <a:pt x="5337186" y="1727905"/>
                </a:cubicBezTo>
                <a:cubicBezTo>
                  <a:pt x="5337186" y="1880521"/>
                  <a:pt x="5357164" y="2029597"/>
                  <a:pt x="5397123" y="2175133"/>
                </a:cubicBezTo>
                <a:cubicBezTo>
                  <a:pt x="5437081" y="2320670"/>
                  <a:pt x="5497047" y="2451762"/>
                  <a:pt x="5577019" y="2568408"/>
                </a:cubicBezTo>
                <a:cubicBezTo>
                  <a:pt x="5656991" y="2685055"/>
                  <a:pt x="5757991" y="2778591"/>
                  <a:pt x="5880019" y="2849016"/>
                </a:cubicBezTo>
                <a:cubicBezTo>
                  <a:pt x="6002047" y="2919443"/>
                  <a:pt x="6143858" y="2954655"/>
                  <a:pt x="6305454" y="2954655"/>
                </a:cubicBezTo>
                <a:cubicBezTo>
                  <a:pt x="6431406" y="2954655"/>
                  <a:pt x="6545487" y="2931536"/>
                  <a:pt x="6647697" y="2885296"/>
                </a:cubicBezTo>
                <a:cubicBezTo>
                  <a:pt x="6749908" y="2839057"/>
                  <a:pt x="6839928" y="2777023"/>
                  <a:pt x="6917757" y="2699194"/>
                </a:cubicBezTo>
                <a:cubicBezTo>
                  <a:pt x="6995586" y="2621365"/>
                  <a:pt x="7060376" y="2534819"/>
                  <a:pt x="7112126" y="2439557"/>
                </a:cubicBezTo>
                <a:cubicBezTo>
                  <a:pt x="7126711" y="2408700"/>
                  <a:pt x="7134003" y="2379903"/>
                  <a:pt x="7134003" y="2353165"/>
                </a:cubicBezTo>
                <a:cubicBezTo>
                  <a:pt x="7134003" y="2310952"/>
                  <a:pt x="7111811" y="2263562"/>
                  <a:pt x="7067427" y="2210996"/>
                </a:cubicBezTo>
                <a:cubicBezTo>
                  <a:pt x="7034102" y="2157798"/>
                  <a:pt x="6978182" y="2108943"/>
                  <a:pt x="6899666" y="2064430"/>
                </a:cubicBezTo>
                <a:cubicBezTo>
                  <a:pt x="6821151" y="2019916"/>
                  <a:pt x="6760712" y="1995377"/>
                  <a:pt x="6718350" y="1990812"/>
                </a:cubicBezTo>
                <a:cubicBezTo>
                  <a:pt x="6675990" y="1986248"/>
                  <a:pt x="6651877" y="1983965"/>
                  <a:pt x="6646014" y="1983965"/>
                </a:cubicBezTo>
                <a:cubicBezTo>
                  <a:pt x="6578102" y="1983965"/>
                  <a:pt x="6531993" y="2011520"/>
                  <a:pt x="6507685" y="2066628"/>
                </a:cubicBezTo>
                <a:cubicBezTo>
                  <a:pt x="6460499" y="2207127"/>
                  <a:pt x="6393089" y="2277377"/>
                  <a:pt x="6305454" y="2277377"/>
                </a:cubicBezTo>
                <a:cubicBezTo>
                  <a:pt x="6267323" y="2277377"/>
                  <a:pt x="6233154" y="2263247"/>
                  <a:pt x="6202947" y="2234988"/>
                </a:cubicBezTo>
                <a:cubicBezTo>
                  <a:pt x="6172738" y="2206728"/>
                  <a:pt x="6146390" y="2165712"/>
                  <a:pt x="6123902" y="2111940"/>
                </a:cubicBezTo>
                <a:cubicBezTo>
                  <a:pt x="6101413" y="2058167"/>
                  <a:pt x="6084741" y="2011315"/>
                  <a:pt x="6073886" y="1971385"/>
                </a:cubicBezTo>
                <a:lnTo>
                  <a:pt x="6773515" y="1971385"/>
                </a:lnTo>
                <a:cubicBezTo>
                  <a:pt x="6864657" y="1971385"/>
                  <a:pt x="6940185" y="1953345"/>
                  <a:pt x="7000100" y="1917265"/>
                </a:cubicBezTo>
                <a:cubicBezTo>
                  <a:pt x="7060014" y="1881184"/>
                  <a:pt x="7105252" y="1833855"/>
                  <a:pt x="7135812" y="1775277"/>
                </a:cubicBezTo>
                <a:cubicBezTo>
                  <a:pt x="7166372" y="1716698"/>
                  <a:pt x="7184189" y="1663622"/>
                  <a:pt x="7189264" y="1616046"/>
                </a:cubicBezTo>
                <a:cubicBezTo>
                  <a:pt x="7194339" y="1568471"/>
                  <a:pt x="7196876" y="1535323"/>
                  <a:pt x="7196876" y="1516600"/>
                </a:cubicBezTo>
                <a:cubicBezTo>
                  <a:pt x="7196876" y="1470547"/>
                  <a:pt x="7191374" y="1420689"/>
                  <a:pt x="7180372" y="1367028"/>
                </a:cubicBezTo>
                <a:cubicBezTo>
                  <a:pt x="7134726" y="1124699"/>
                  <a:pt x="7045133" y="925928"/>
                  <a:pt x="6911592" y="770715"/>
                </a:cubicBezTo>
                <a:cubicBezTo>
                  <a:pt x="6756360" y="591027"/>
                  <a:pt x="6554314" y="501183"/>
                  <a:pt x="6305454" y="501183"/>
                </a:cubicBezTo>
                <a:close/>
                <a:moveTo>
                  <a:pt x="3267259" y="495951"/>
                </a:moveTo>
                <a:cubicBezTo>
                  <a:pt x="3210684" y="495951"/>
                  <a:pt x="3149545" y="501536"/>
                  <a:pt x="3083842" y="512706"/>
                </a:cubicBezTo>
                <a:cubicBezTo>
                  <a:pt x="2909202" y="543934"/>
                  <a:pt x="2761225" y="619904"/>
                  <a:pt x="2639911" y="740613"/>
                </a:cubicBezTo>
                <a:cubicBezTo>
                  <a:pt x="2518599" y="861324"/>
                  <a:pt x="2457942" y="1015771"/>
                  <a:pt x="2457942" y="1203957"/>
                </a:cubicBezTo>
                <a:cubicBezTo>
                  <a:pt x="2460373" y="1446472"/>
                  <a:pt x="2611625" y="1673168"/>
                  <a:pt x="2911697" y="1884046"/>
                </a:cubicBezTo>
                <a:cubicBezTo>
                  <a:pt x="2972799" y="1959547"/>
                  <a:pt x="3047566" y="2025807"/>
                  <a:pt x="3136000" y="2082827"/>
                </a:cubicBezTo>
                <a:cubicBezTo>
                  <a:pt x="3199774" y="2124223"/>
                  <a:pt x="3250578" y="2159635"/>
                  <a:pt x="3288412" y="2189064"/>
                </a:cubicBezTo>
                <a:cubicBezTo>
                  <a:pt x="3326245" y="2218492"/>
                  <a:pt x="3345162" y="2239422"/>
                  <a:pt x="3345162" y="2251854"/>
                </a:cubicBezTo>
                <a:cubicBezTo>
                  <a:pt x="3345162" y="2286329"/>
                  <a:pt x="3316866" y="2303567"/>
                  <a:pt x="3260273" y="2303567"/>
                </a:cubicBezTo>
                <a:cubicBezTo>
                  <a:pt x="3229193" y="2303567"/>
                  <a:pt x="3196610" y="2295551"/>
                  <a:pt x="3162525" y="2279520"/>
                </a:cubicBezTo>
                <a:cubicBezTo>
                  <a:pt x="3113001" y="2255751"/>
                  <a:pt x="3072839" y="2210569"/>
                  <a:pt x="3042037" y="2143975"/>
                </a:cubicBezTo>
                <a:cubicBezTo>
                  <a:pt x="3009417" y="2080368"/>
                  <a:pt x="2958743" y="2048565"/>
                  <a:pt x="2890016" y="2048565"/>
                </a:cubicBezTo>
                <a:cubicBezTo>
                  <a:pt x="2818189" y="2048565"/>
                  <a:pt x="2749851" y="2070692"/>
                  <a:pt x="2685000" y="2114946"/>
                </a:cubicBezTo>
                <a:cubicBezTo>
                  <a:pt x="2596994" y="2162317"/>
                  <a:pt x="2537441" y="2211590"/>
                  <a:pt x="2506343" y="2262764"/>
                </a:cubicBezTo>
                <a:cubicBezTo>
                  <a:pt x="2475245" y="2313939"/>
                  <a:pt x="2459696" y="2359205"/>
                  <a:pt x="2459696" y="2398560"/>
                </a:cubicBezTo>
                <a:cubicBezTo>
                  <a:pt x="2459696" y="2430104"/>
                  <a:pt x="2466283" y="2460394"/>
                  <a:pt x="2479457" y="2489433"/>
                </a:cubicBezTo>
                <a:cubicBezTo>
                  <a:pt x="2656416" y="2803069"/>
                  <a:pt x="2924259" y="2959888"/>
                  <a:pt x="3282984" y="2959888"/>
                </a:cubicBezTo>
                <a:cubicBezTo>
                  <a:pt x="3340486" y="2959888"/>
                  <a:pt x="3395994" y="2955231"/>
                  <a:pt x="3449507" y="2945916"/>
                </a:cubicBezTo>
                <a:cubicBezTo>
                  <a:pt x="3632181" y="2915467"/>
                  <a:pt x="3785571" y="2841260"/>
                  <a:pt x="3909677" y="2723297"/>
                </a:cubicBezTo>
                <a:cubicBezTo>
                  <a:pt x="4033782" y="2605333"/>
                  <a:pt x="4095835" y="2456795"/>
                  <a:pt x="4095835" y="2277683"/>
                </a:cubicBezTo>
                <a:cubicBezTo>
                  <a:pt x="4088135" y="2122433"/>
                  <a:pt x="4045041" y="1988052"/>
                  <a:pt x="3966553" y="1874542"/>
                </a:cubicBezTo>
                <a:cubicBezTo>
                  <a:pt x="3888065" y="1761031"/>
                  <a:pt x="3796514" y="1662077"/>
                  <a:pt x="3691901" y="1577679"/>
                </a:cubicBezTo>
                <a:cubicBezTo>
                  <a:pt x="3587287" y="1493281"/>
                  <a:pt x="3489817" y="1421172"/>
                  <a:pt x="3399491" y="1361350"/>
                </a:cubicBezTo>
                <a:cubicBezTo>
                  <a:pt x="3338631" y="1321141"/>
                  <a:pt x="3291311" y="1287677"/>
                  <a:pt x="3257531" y="1260958"/>
                </a:cubicBezTo>
                <a:cubicBezTo>
                  <a:pt x="3223752" y="1234239"/>
                  <a:pt x="3206862" y="1215823"/>
                  <a:pt x="3206862" y="1205710"/>
                </a:cubicBezTo>
                <a:cubicBezTo>
                  <a:pt x="3206862" y="1181143"/>
                  <a:pt x="3217730" y="1166095"/>
                  <a:pt x="3239468" y="1160566"/>
                </a:cubicBezTo>
                <a:cubicBezTo>
                  <a:pt x="3261205" y="1155036"/>
                  <a:pt x="3278039" y="1152272"/>
                  <a:pt x="3289970" y="1152272"/>
                </a:cubicBezTo>
                <a:cubicBezTo>
                  <a:pt x="3320419" y="1152272"/>
                  <a:pt x="3353067" y="1160473"/>
                  <a:pt x="3387913" y="1176876"/>
                </a:cubicBezTo>
                <a:cubicBezTo>
                  <a:pt x="3438179" y="1200997"/>
                  <a:pt x="3478805" y="1246559"/>
                  <a:pt x="3509792" y="1313561"/>
                </a:cubicBezTo>
                <a:cubicBezTo>
                  <a:pt x="3541837" y="1376018"/>
                  <a:pt x="3591982" y="1407246"/>
                  <a:pt x="3660227" y="1407246"/>
                </a:cubicBezTo>
                <a:cubicBezTo>
                  <a:pt x="3735171" y="1407246"/>
                  <a:pt x="3811460" y="1383458"/>
                  <a:pt x="3889095" y="1335883"/>
                </a:cubicBezTo>
                <a:cubicBezTo>
                  <a:pt x="3961199" y="1291611"/>
                  <a:pt x="4013098" y="1244244"/>
                  <a:pt x="4044790" y="1193784"/>
                </a:cubicBezTo>
                <a:cubicBezTo>
                  <a:pt x="4076482" y="1143323"/>
                  <a:pt x="4092328" y="1098397"/>
                  <a:pt x="4092328" y="1059004"/>
                </a:cubicBezTo>
                <a:cubicBezTo>
                  <a:pt x="4092328" y="1028908"/>
                  <a:pt x="4085565" y="998960"/>
                  <a:pt x="4072038" y="969161"/>
                </a:cubicBezTo>
                <a:cubicBezTo>
                  <a:pt x="3893483" y="653688"/>
                  <a:pt x="3625223" y="495951"/>
                  <a:pt x="3267259" y="495951"/>
                </a:cubicBezTo>
                <a:close/>
                <a:moveTo>
                  <a:pt x="4546874" y="494197"/>
                </a:moveTo>
                <a:cubicBezTo>
                  <a:pt x="4455917" y="494197"/>
                  <a:pt x="4385333" y="526780"/>
                  <a:pt x="4335124" y="591946"/>
                </a:cubicBezTo>
                <a:cubicBezTo>
                  <a:pt x="4305843" y="629575"/>
                  <a:pt x="4291203" y="679887"/>
                  <a:pt x="4291203" y="742882"/>
                </a:cubicBezTo>
                <a:lnTo>
                  <a:pt x="4291203" y="2707697"/>
                </a:lnTo>
                <a:cubicBezTo>
                  <a:pt x="4291203" y="2823740"/>
                  <a:pt x="4344837" y="2899658"/>
                  <a:pt x="4452104" y="2935451"/>
                </a:cubicBezTo>
                <a:cubicBezTo>
                  <a:pt x="4479231" y="2948254"/>
                  <a:pt x="4510822" y="2954655"/>
                  <a:pt x="4546874" y="2954655"/>
                </a:cubicBezTo>
                <a:lnTo>
                  <a:pt x="5236760" y="2954655"/>
                </a:lnTo>
                <a:cubicBezTo>
                  <a:pt x="5282851" y="2954655"/>
                  <a:pt x="5314580" y="2927528"/>
                  <a:pt x="5331948" y="2873272"/>
                </a:cubicBezTo>
                <a:cubicBezTo>
                  <a:pt x="5349315" y="2819018"/>
                  <a:pt x="5358000" y="2762081"/>
                  <a:pt x="5358000" y="2702464"/>
                </a:cubicBezTo>
                <a:cubicBezTo>
                  <a:pt x="5358000" y="2643218"/>
                  <a:pt x="5349404" y="2586374"/>
                  <a:pt x="5332213" y="2531934"/>
                </a:cubicBezTo>
                <a:cubicBezTo>
                  <a:pt x="5315021" y="2477493"/>
                  <a:pt x="5283204" y="2450273"/>
                  <a:pt x="5236760" y="2450273"/>
                </a:cubicBezTo>
                <a:lnTo>
                  <a:pt x="5015686" y="2450273"/>
                </a:lnTo>
                <a:lnTo>
                  <a:pt x="5015686" y="742882"/>
                </a:lnTo>
                <a:cubicBezTo>
                  <a:pt x="5015686" y="629343"/>
                  <a:pt x="4974930" y="558110"/>
                  <a:pt x="4893418" y="529183"/>
                </a:cubicBezTo>
                <a:cubicBezTo>
                  <a:pt x="4838384" y="505859"/>
                  <a:pt x="4793313" y="494197"/>
                  <a:pt x="4758207" y="494197"/>
                </a:cubicBezTo>
                <a:close/>
                <a:moveTo>
                  <a:pt x="1039586" y="471916"/>
                </a:moveTo>
                <a:cubicBezTo>
                  <a:pt x="1181352" y="471916"/>
                  <a:pt x="1296219" y="506809"/>
                  <a:pt x="1384186" y="576596"/>
                </a:cubicBezTo>
                <a:lnTo>
                  <a:pt x="1419925" y="608362"/>
                </a:lnTo>
                <a:lnTo>
                  <a:pt x="1380784" y="581647"/>
                </a:lnTo>
                <a:cubicBezTo>
                  <a:pt x="1293912" y="528417"/>
                  <a:pt x="1192721" y="501803"/>
                  <a:pt x="1077211" y="501803"/>
                </a:cubicBezTo>
                <a:cubicBezTo>
                  <a:pt x="946346" y="501803"/>
                  <a:pt x="836478" y="540823"/>
                  <a:pt x="747608" y="618864"/>
                </a:cubicBezTo>
                <a:cubicBezTo>
                  <a:pt x="658738" y="696905"/>
                  <a:pt x="614303" y="794764"/>
                  <a:pt x="614303" y="912443"/>
                </a:cubicBezTo>
                <a:cubicBezTo>
                  <a:pt x="614303" y="997699"/>
                  <a:pt x="640220" y="1072733"/>
                  <a:pt x="692054" y="1137542"/>
                </a:cubicBezTo>
                <a:cubicBezTo>
                  <a:pt x="698534" y="1145643"/>
                  <a:pt x="705513" y="1153350"/>
                  <a:pt x="712992" y="1160662"/>
                </a:cubicBezTo>
                <a:lnTo>
                  <a:pt x="716332" y="1163557"/>
                </a:lnTo>
                <a:lnTo>
                  <a:pt x="714656" y="1162689"/>
                </a:lnTo>
                <a:cubicBezTo>
                  <a:pt x="690913" y="1148673"/>
                  <a:pt x="669081" y="1130450"/>
                  <a:pt x="649159" y="1108023"/>
                </a:cubicBezTo>
                <a:cubicBezTo>
                  <a:pt x="596035" y="1048216"/>
                  <a:pt x="569473" y="971471"/>
                  <a:pt x="569473" y="877786"/>
                </a:cubicBezTo>
                <a:cubicBezTo>
                  <a:pt x="569473" y="760664"/>
                  <a:pt x="613485" y="663738"/>
                  <a:pt x="701510" y="587009"/>
                </a:cubicBezTo>
                <a:cubicBezTo>
                  <a:pt x="789536" y="510280"/>
                  <a:pt x="902228" y="471916"/>
                  <a:pt x="1039586" y="471916"/>
                </a:cubicBezTo>
                <a:close/>
                <a:moveTo>
                  <a:pt x="1027311" y="217881"/>
                </a:moveTo>
                <a:cubicBezTo>
                  <a:pt x="765492" y="217881"/>
                  <a:pt x="546524" y="288372"/>
                  <a:pt x="370407" y="429355"/>
                </a:cubicBezTo>
                <a:cubicBezTo>
                  <a:pt x="194290" y="570337"/>
                  <a:pt x="106231" y="749412"/>
                  <a:pt x="106231" y="966579"/>
                </a:cubicBezTo>
                <a:cubicBezTo>
                  <a:pt x="106231" y="1133000"/>
                  <a:pt x="162258" y="1270058"/>
                  <a:pt x="274310" y="1377752"/>
                </a:cubicBezTo>
                <a:lnTo>
                  <a:pt x="284106" y="1386291"/>
                </a:lnTo>
                <a:lnTo>
                  <a:pt x="265804" y="1386291"/>
                </a:lnTo>
                <a:cubicBezTo>
                  <a:pt x="375811" y="1599300"/>
                  <a:pt x="530280" y="1705804"/>
                  <a:pt x="729212" y="1705804"/>
                </a:cubicBezTo>
                <a:cubicBezTo>
                  <a:pt x="879713" y="1705804"/>
                  <a:pt x="1002027" y="1667878"/>
                  <a:pt x="1096157" y="1592028"/>
                </a:cubicBezTo>
                <a:cubicBezTo>
                  <a:pt x="1190286" y="1516178"/>
                  <a:pt x="1262912" y="1386669"/>
                  <a:pt x="1314035" y="1203503"/>
                </a:cubicBezTo>
                <a:lnTo>
                  <a:pt x="1186583" y="1166578"/>
                </a:lnTo>
                <a:cubicBezTo>
                  <a:pt x="1131658" y="1437826"/>
                  <a:pt x="976410" y="1573449"/>
                  <a:pt x="720840" y="1573449"/>
                </a:cubicBezTo>
                <a:cubicBezTo>
                  <a:pt x="656709" y="1573449"/>
                  <a:pt x="602228" y="1563554"/>
                  <a:pt x="557398" y="1543762"/>
                </a:cubicBezTo>
                <a:cubicBezTo>
                  <a:pt x="546191" y="1538815"/>
                  <a:pt x="533990" y="1532404"/>
                  <a:pt x="520795" y="1524529"/>
                </a:cubicBezTo>
                <a:lnTo>
                  <a:pt x="498018" y="1509539"/>
                </a:lnTo>
                <a:lnTo>
                  <a:pt x="519835" y="1516576"/>
                </a:lnTo>
                <a:cubicBezTo>
                  <a:pt x="576026" y="1531720"/>
                  <a:pt x="636467" y="1539293"/>
                  <a:pt x="701160" y="1539293"/>
                </a:cubicBezTo>
                <a:cubicBezTo>
                  <a:pt x="826644" y="1539293"/>
                  <a:pt x="933637" y="1502658"/>
                  <a:pt x="1022141" y="1429386"/>
                </a:cubicBezTo>
                <a:cubicBezTo>
                  <a:pt x="1110644" y="1356116"/>
                  <a:pt x="1165013" y="1250501"/>
                  <a:pt x="1185249" y="1112542"/>
                </a:cubicBezTo>
                <a:lnTo>
                  <a:pt x="1098658" y="1072382"/>
                </a:lnTo>
                <a:cubicBezTo>
                  <a:pt x="1055407" y="1114166"/>
                  <a:pt x="1013001" y="1145503"/>
                  <a:pt x="971440" y="1166395"/>
                </a:cubicBezTo>
                <a:lnTo>
                  <a:pt x="943555" y="1178722"/>
                </a:lnTo>
                <a:lnTo>
                  <a:pt x="943555" y="1159407"/>
                </a:lnTo>
                <a:cubicBezTo>
                  <a:pt x="817982" y="1103570"/>
                  <a:pt x="755196" y="1023894"/>
                  <a:pt x="755196" y="920381"/>
                </a:cubicBezTo>
                <a:cubicBezTo>
                  <a:pt x="755196" y="843619"/>
                  <a:pt x="786412" y="778503"/>
                  <a:pt x="848842" y="725034"/>
                </a:cubicBezTo>
                <a:cubicBezTo>
                  <a:pt x="911273" y="671566"/>
                  <a:pt x="988307" y="644831"/>
                  <a:pt x="1079946" y="644831"/>
                </a:cubicBezTo>
                <a:cubicBezTo>
                  <a:pt x="1262772" y="644831"/>
                  <a:pt x="1415350" y="732368"/>
                  <a:pt x="1537679" y="907440"/>
                </a:cubicBezTo>
                <a:lnTo>
                  <a:pt x="1555988" y="935178"/>
                </a:lnTo>
                <a:lnTo>
                  <a:pt x="1557864" y="986292"/>
                </a:lnTo>
                <a:cubicBezTo>
                  <a:pt x="1557864" y="1194653"/>
                  <a:pt x="1486360" y="1377752"/>
                  <a:pt x="1343354" y="1535590"/>
                </a:cubicBezTo>
                <a:cubicBezTo>
                  <a:pt x="1272151" y="1612152"/>
                  <a:pt x="1121151" y="1744852"/>
                  <a:pt x="890353" y="1933688"/>
                </a:cubicBezTo>
                <a:cubicBezTo>
                  <a:pt x="655308" y="2037202"/>
                  <a:pt x="470763" y="2175755"/>
                  <a:pt x="336718" y="2349349"/>
                </a:cubicBezTo>
                <a:cubicBezTo>
                  <a:pt x="202673" y="2522942"/>
                  <a:pt x="109600" y="2743205"/>
                  <a:pt x="57499" y="3010138"/>
                </a:cubicBezTo>
                <a:lnTo>
                  <a:pt x="2091552" y="3010138"/>
                </a:lnTo>
                <a:lnTo>
                  <a:pt x="2091552" y="2337691"/>
                </a:lnTo>
                <a:lnTo>
                  <a:pt x="1971138" y="2337691"/>
                </a:lnTo>
                <a:cubicBezTo>
                  <a:pt x="1938517" y="2465931"/>
                  <a:pt x="1882941" y="2546024"/>
                  <a:pt x="1804411" y="2577967"/>
                </a:cubicBezTo>
                <a:cubicBezTo>
                  <a:pt x="1725881" y="2609911"/>
                  <a:pt x="1556185" y="2625882"/>
                  <a:pt x="1295322" y="2625882"/>
                </a:cubicBezTo>
                <a:lnTo>
                  <a:pt x="687118" y="2625882"/>
                </a:lnTo>
                <a:cubicBezTo>
                  <a:pt x="746758" y="2513830"/>
                  <a:pt x="925154" y="2377439"/>
                  <a:pt x="1222307" y="2216710"/>
                </a:cubicBezTo>
                <a:lnTo>
                  <a:pt x="1509131" y="2059706"/>
                </a:lnTo>
                <a:cubicBezTo>
                  <a:pt x="1982802" y="1802668"/>
                  <a:pt x="2219637" y="1483634"/>
                  <a:pt x="2219637" y="1102603"/>
                </a:cubicBezTo>
                <a:cubicBezTo>
                  <a:pt x="2219637" y="767958"/>
                  <a:pt x="2067036" y="525530"/>
                  <a:pt x="1761833" y="375319"/>
                </a:cubicBezTo>
                <a:lnTo>
                  <a:pt x="1721998" y="439342"/>
                </a:lnTo>
                <a:lnTo>
                  <a:pt x="1673609" y="403311"/>
                </a:lnTo>
                <a:cubicBezTo>
                  <a:pt x="1491039" y="279691"/>
                  <a:pt x="1275606" y="217881"/>
                  <a:pt x="1027311" y="21788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73305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sz="34400" b="1" dirty="0">
              <a:solidFill>
                <a:srgbClr val="173305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760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8E00D7-21B5-3B7C-F364-DEF60914E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0845D02F-197D-9D74-FBFF-3E72933A0A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1881A3C2-0976-A33D-2DB3-B92C36AC14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3305">
              <a:alpha val="41961"/>
            </a:srgbClr>
          </a:solidFill>
          <a:ln>
            <a:solidFill>
              <a:srgbClr val="17330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CBF0A418-124C-2983-B34C-D85E0F243F7B}"/>
              </a:ext>
            </a:extLst>
          </p:cNvPr>
          <p:cNvSpPr txBox="1"/>
          <p:nvPr/>
        </p:nvSpPr>
        <p:spPr>
          <a:xfrm>
            <a:off x="0" y="0"/>
            <a:ext cx="6438900" cy="707886"/>
          </a:xfrm>
          <a:prstGeom prst="rect">
            <a:avLst/>
          </a:prstGeom>
          <a:solidFill>
            <a:srgbClr val="173305"/>
          </a:solidFill>
        </p:spPr>
        <p:txBody>
          <a:bodyPr wrap="square" rtlCol="0">
            <a:spAutoFit/>
          </a:bodyPr>
          <a:lstStyle/>
          <a:p>
            <a:r>
              <a:rPr lang="nl-BE" sz="4000" dirty="0">
                <a:solidFill>
                  <a:schemeClr val="bg1"/>
                </a:solidFill>
                <a:latin typeface="Holly Jolly Christmas" panose="02000500000000000000" pitchFamily="2" charset="0"/>
              </a:rPr>
              <a:t>2. </a:t>
            </a:r>
            <a:r>
              <a:rPr lang="nl-BE" sz="4000" dirty="0" err="1">
                <a:solidFill>
                  <a:schemeClr val="bg1"/>
                </a:solidFill>
                <a:latin typeface="Holly Jolly Christmas" panose="02000500000000000000" pitchFamily="2" charset="0"/>
              </a:rPr>
              <a:t>Reindeer</a:t>
            </a:r>
            <a:r>
              <a:rPr lang="nl-BE" sz="4000" dirty="0">
                <a:solidFill>
                  <a:schemeClr val="bg1"/>
                </a:solidFill>
                <a:latin typeface="Holly Jolly Christmas" panose="02000500000000000000" pitchFamily="2" charset="0"/>
              </a:rPr>
              <a:t> </a:t>
            </a:r>
            <a:r>
              <a:rPr lang="nl-BE" sz="4000" dirty="0" err="1">
                <a:solidFill>
                  <a:schemeClr val="bg1"/>
                </a:solidFill>
                <a:latin typeface="Holly Jolly Christmas" panose="02000500000000000000" pitchFamily="2" charset="0"/>
              </a:rPr>
              <a:t>Sleigh</a:t>
            </a:r>
            <a:r>
              <a:rPr lang="nl-BE" sz="4000" dirty="0">
                <a:solidFill>
                  <a:schemeClr val="bg1"/>
                </a:solidFill>
                <a:latin typeface="Holly Jolly Christmas" panose="02000500000000000000" pitchFamily="2" charset="0"/>
              </a:rPr>
              <a:t> parking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387FA68-49C9-4E15-420B-1C009267590F}"/>
              </a:ext>
            </a:extLst>
          </p:cNvPr>
          <p:cNvSpPr/>
          <p:nvPr/>
        </p:nvSpPr>
        <p:spPr>
          <a:xfrm>
            <a:off x="6438900" y="0"/>
            <a:ext cx="5753100" cy="6858000"/>
          </a:xfrm>
          <a:prstGeom prst="rect">
            <a:avLst/>
          </a:prstGeom>
          <a:solidFill>
            <a:srgbClr val="C00000">
              <a:alpha val="56863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latin typeface="Holly Jolly Christmas" panose="02000500000000000000" pitchFamily="2" charset="0"/>
              </a:rPr>
              <a:t>Problem Statement :</a:t>
            </a:r>
          </a:p>
          <a:p>
            <a:endParaRPr lang="en-US" sz="3600" b="1" dirty="0">
              <a:latin typeface="Holly Jolly Christmas" panose="02000500000000000000" pitchFamily="2" charset="0"/>
            </a:endParaRPr>
          </a:p>
          <a:p>
            <a:r>
              <a:rPr lang="en-US" sz="2000" dirty="0"/>
              <a:t>Santa’s sleigh needs to park in the North Pole’s sleigh bay. The parking grid is a 2D grid with S marking the sleigh, P marking the parking spot, and # marking obstacles. Your task is to find the shortest path for Santa’s sleigh to reach the parking spot. Return the path as a list of moves (["up", "right", "down", "left"]).</a:t>
            </a:r>
          </a:p>
          <a:p>
            <a:r>
              <a:rPr lang="en-US" sz="2800" b="1" dirty="0">
                <a:latin typeface="Holly Jolly Christmas" panose="02000500000000000000" pitchFamily="2" charset="0"/>
              </a:rPr>
              <a:t>Example input :</a:t>
            </a:r>
          </a:p>
          <a:p>
            <a:r>
              <a:rPr lang="nl-BE" sz="2000" dirty="0" err="1"/>
              <a:t>grid</a:t>
            </a:r>
            <a:r>
              <a:rPr lang="nl-BE" sz="2000" dirty="0"/>
              <a:t> = [</a:t>
            </a:r>
          </a:p>
          <a:p>
            <a:r>
              <a:rPr lang="nl-BE" sz="2000" dirty="0"/>
              <a:t>   [</a:t>
            </a:r>
            <a:r>
              <a:rPr lang="nl-BE" sz="2000" dirty="0" err="1"/>
              <a:t>'S</a:t>
            </a:r>
            <a:r>
              <a:rPr lang="nl-BE" sz="2000" dirty="0"/>
              <a:t>', '.', '.', '#', 'P’], </a:t>
            </a:r>
          </a:p>
          <a:p>
            <a:r>
              <a:rPr lang="nl-BE" sz="2000" dirty="0"/>
              <a:t>   ['.',  '#', '.', '#', '.’], </a:t>
            </a:r>
          </a:p>
          <a:p>
            <a:r>
              <a:rPr lang="nl-BE" sz="2000" dirty="0"/>
              <a:t>   ['.', '#', '.', '.', ‘.’]</a:t>
            </a:r>
          </a:p>
          <a:p>
            <a:r>
              <a:rPr lang="nl-BE" sz="2000" dirty="0"/>
              <a:t> ]</a:t>
            </a:r>
            <a:endParaRPr lang="nl-BE" sz="1200" b="1" dirty="0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401CFBD3-4867-AA7C-C805-43343CE42240}"/>
              </a:ext>
            </a:extLst>
          </p:cNvPr>
          <p:cNvGrpSpPr/>
          <p:nvPr/>
        </p:nvGrpSpPr>
        <p:grpSpPr>
          <a:xfrm>
            <a:off x="1196340" y="2179320"/>
            <a:ext cx="3383280" cy="3589020"/>
            <a:chOff x="1196340" y="2179320"/>
            <a:chExt cx="3383280" cy="3589020"/>
          </a:xfrm>
        </p:grpSpPr>
        <p:sp>
          <p:nvSpPr>
            <p:cNvPr id="7" name="Ovaal 6">
              <a:extLst>
                <a:ext uri="{FF2B5EF4-FFF2-40B4-BE49-F238E27FC236}">
                  <a16:creationId xmlns:a16="http://schemas.microsoft.com/office/drawing/2014/main" id="{84B994B2-EDE9-92BE-5D6C-10AD0CAA690A}"/>
                </a:ext>
              </a:extLst>
            </p:cNvPr>
            <p:cNvSpPr/>
            <p:nvPr/>
          </p:nvSpPr>
          <p:spPr>
            <a:xfrm>
              <a:off x="1196340" y="2598420"/>
              <a:ext cx="3383280" cy="3169920"/>
            </a:xfrm>
            <a:prstGeom prst="ellipse">
              <a:avLst/>
            </a:prstGeom>
            <a:solidFill>
              <a:srgbClr val="E522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C48AA998-4230-D644-A27F-4D3C5E25452D}"/>
                </a:ext>
              </a:extLst>
            </p:cNvPr>
            <p:cNvSpPr/>
            <p:nvPr/>
          </p:nvSpPr>
          <p:spPr>
            <a:xfrm>
              <a:off x="2202180" y="2590800"/>
              <a:ext cx="1242060" cy="20574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3CF278E2-8ADE-E9D0-CEF3-3A461F1A2CE9}"/>
                </a:ext>
              </a:extLst>
            </p:cNvPr>
            <p:cNvSpPr/>
            <p:nvPr/>
          </p:nvSpPr>
          <p:spPr>
            <a:xfrm>
              <a:off x="2598420" y="2407920"/>
              <a:ext cx="464820" cy="2438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1" name="Cirkel: leeg 10">
              <a:extLst>
                <a:ext uri="{FF2B5EF4-FFF2-40B4-BE49-F238E27FC236}">
                  <a16:creationId xmlns:a16="http://schemas.microsoft.com/office/drawing/2014/main" id="{08F873A1-3003-A121-A2BF-96DAC9E43246}"/>
                </a:ext>
              </a:extLst>
            </p:cNvPr>
            <p:cNvSpPr/>
            <p:nvPr/>
          </p:nvSpPr>
          <p:spPr>
            <a:xfrm>
              <a:off x="2598420" y="2179320"/>
              <a:ext cx="464820" cy="411480"/>
            </a:xfrm>
            <a:prstGeom prst="donu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032F6FC0-A890-B6EC-4DB2-FB28BE186861}"/>
                </a:ext>
              </a:extLst>
            </p:cNvPr>
            <p:cNvSpPr txBox="1"/>
            <p:nvPr/>
          </p:nvSpPr>
          <p:spPr>
            <a:xfrm>
              <a:off x="1508760" y="3840421"/>
              <a:ext cx="275843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["right", "right", "down", "down", “right", “right“, “up”, “up”]</a:t>
              </a:r>
              <a:endParaRPr lang="nl-BE" sz="2000" dirty="0">
                <a:solidFill>
                  <a:schemeClr val="bg1"/>
                </a:solidFill>
              </a:endParaRPr>
            </a:p>
          </p:txBody>
        </p:sp>
        <p:sp>
          <p:nvSpPr>
            <p:cNvPr id="13" name="Tekstvak 12">
              <a:extLst>
                <a:ext uri="{FF2B5EF4-FFF2-40B4-BE49-F238E27FC236}">
                  <a16:creationId xmlns:a16="http://schemas.microsoft.com/office/drawing/2014/main" id="{A8EF5274-5804-2ACC-E0D5-27EDE0CF781C}"/>
                </a:ext>
              </a:extLst>
            </p:cNvPr>
            <p:cNvSpPr txBox="1"/>
            <p:nvPr/>
          </p:nvSpPr>
          <p:spPr>
            <a:xfrm>
              <a:off x="1565910" y="3041928"/>
              <a:ext cx="26441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Holly Jolly Christmas" panose="02000500000000000000" pitchFamily="2" charset="0"/>
                </a:rPr>
                <a:t>Expected output 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1766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608FA-F3C2-8964-2A6A-96DDCDC28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39264CDB-8250-870B-65E1-1A9D59B716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4" b="1624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B7B3FF9B-BC2E-4B71-FFB5-A5DE4BD70491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3655291" y="4970172"/>
                </a:moveTo>
                <a:lnTo>
                  <a:pt x="3725021" y="4970172"/>
                </a:lnTo>
                <a:lnTo>
                  <a:pt x="3725021" y="5548788"/>
                </a:lnTo>
                <a:cubicBezTo>
                  <a:pt x="3633036" y="5548788"/>
                  <a:pt x="3560338" y="5529254"/>
                  <a:pt x="3506927" y="5490184"/>
                </a:cubicBezTo>
                <a:cubicBezTo>
                  <a:pt x="3453517" y="5451116"/>
                  <a:pt x="3419640" y="5409327"/>
                  <a:pt x="3405299" y="5364818"/>
                </a:cubicBezTo>
                <a:cubicBezTo>
                  <a:pt x="3390957" y="5320309"/>
                  <a:pt x="3383786" y="5281734"/>
                  <a:pt x="3383786" y="5249094"/>
                </a:cubicBezTo>
                <a:cubicBezTo>
                  <a:pt x="3383786" y="5161066"/>
                  <a:pt x="3416921" y="5087873"/>
                  <a:pt x="3483190" y="5029517"/>
                </a:cubicBezTo>
                <a:cubicBezTo>
                  <a:pt x="3526709" y="4989954"/>
                  <a:pt x="3584076" y="4970172"/>
                  <a:pt x="3655291" y="4970172"/>
                </a:cubicBezTo>
                <a:close/>
                <a:moveTo>
                  <a:pt x="9732714" y="4400458"/>
                </a:moveTo>
                <a:cubicBezTo>
                  <a:pt x="9777223" y="4400458"/>
                  <a:pt x="9813819" y="4416284"/>
                  <a:pt x="9842502" y="4447934"/>
                </a:cubicBezTo>
                <a:cubicBezTo>
                  <a:pt x="9871185" y="4479585"/>
                  <a:pt x="9893440" y="4518654"/>
                  <a:pt x="9909266" y="4565141"/>
                </a:cubicBezTo>
                <a:cubicBezTo>
                  <a:pt x="9925091" y="4611628"/>
                  <a:pt x="9935971" y="4658610"/>
                  <a:pt x="9941905" y="4706086"/>
                </a:cubicBezTo>
                <a:lnTo>
                  <a:pt x="9507202" y="4706086"/>
                </a:lnTo>
                <a:cubicBezTo>
                  <a:pt x="9523027" y="4618057"/>
                  <a:pt x="9549732" y="4545112"/>
                  <a:pt x="9587318" y="4487251"/>
                </a:cubicBezTo>
                <a:cubicBezTo>
                  <a:pt x="9624903" y="4429389"/>
                  <a:pt x="9673368" y="4400458"/>
                  <a:pt x="9732714" y="4400458"/>
                </a:cubicBezTo>
                <a:close/>
                <a:moveTo>
                  <a:pt x="11213126" y="4253579"/>
                </a:moveTo>
                <a:cubicBezTo>
                  <a:pt x="11319947" y="4258524"/>
                  <a:pt x="11398827" y="4295368"/>
                  <a:pt x="11449765" y="4364109"/>
                </a:cubicBezTo>
                <a:cubicBezTo>
                  <a:pt x="11500703" y="4432851"/>
                  <a:pt x="11526172" y="4511236"/>
                  <a:pt x="11526172" y="4599265"/>
                </a:cubicBezTo>
                <a:cubicBezTo>
                  <a:pt x="11526172" y="4603221"/>
                  <a:pt x="11525925" y="4629185"/>
                  <a:pt x="11525430" y="4677155"/>
                </a:cubicBezTo>
                <a:cubicBezTo>
                  <a:pt x="11524936" y="4725126"/>
                  <a:pt x="11498230" y="4784718"/>
                  <a:pt x="11445314" y="4855933"/>
                </a:cubicBezTo>
                <a:cubicBezTo>
                  <a:pt x="11392398" y="4927147"/>
                  <a:pt x="11315002" y="4966710"/>
                  <a:pt x="11213126" y="4974623"/>
                </a:cubicBezTo>
                <a:close/>
                <a:moveTo>
                  <a:pt x="10846669" y="3885638"/>
                </a:moveTo>
                <a:cubicBezTo>
                  <a:pt x="10779411" y="3885638"/>
                  <a:pt x="10727484" y="3909376"/>
                  <a:pt x="10690888" y="3956853"/>
                </a:cubicBezTo>
                <a:cubicBezTo>
                  <a:pt x="10670117" y="3982569"/>
                  <a:pt x="10659731" y="4018671"/>
                  <a:pt x="10659731" y="4065158"/>
                </a:cubicBezTo>
                <a:lnTo>
                  <a:pt x="10659731" y="5729791"/>
                </a:lnTo>
                <a:cubicBezTo>
                  <a:pt x="10659731" y="5813863"/>
                  <a:pt x="10694350" y="5868263"/>
                  <a:pt x="10763586" y="5892990"/>
                </a:cubicBezTo>
                <a:cubicBezTo>
                  <a:pt x="10792270" y="5903870"/>
                  <a:pt x="10819964" y="5909310"/>
                  <a:pt x="10846669" y="5909310"/>
                </a:cubicBezTo>
                <a:lnTo>
                  <a:pt x="11026188" y="5909310"/>
                </a:lnTo>
                <a:cubicBezTo>
                  <a:pt x="11094435" y="5909310"/>
                  <a:pt x="11146858" y="5885572"/>
                  <a:pt x="11183453" y="5838096"/>
                </a:cubicBezTo>
                <a:cubicBezTo>
                  <a:pt x="11203235" y="5812380"/>
                  <a:pt x="11213126" y="5776278"/>
                  <a:pt x="11213126" y="5729791"/>
                </a:cubicBezTo>
                <a:lnTo>
                  <a:pt x="11213126" y="5364818"/>
                </a:lnTo>
                <a:cubicBezTo>
                  <a:pt x="11366435" y="5376687"/>
                  <a:pt x="11443088" y="5498344"/>
                  <a:pt x="11443088" y="5729791"/>
                </a:cubicBezTo>
                <a:cubicBezTo>
                  <a:pt x="11443088" y="5814852"/>
                  <a:pt x="11477707" y="5869252"/>
                  <a:pt x="11546942" y="5892990"/>
                </a:cubicBezTo>
                <a:cubicBezTo>
                  <a:pt x="11575627" y="5903870"/>
                  <a:pt x="11603320" y="5909310"/>
                  <a:pt x="11630026" y="5909310"/>
                </a:cubicBezTo>
                <a:lnTo>
                  <a:pt x="11808061" y="5909310"/>
                </a:lnTo>
                <a:cubicBezTo>
                  <a:pt x="11834767" y="5909310"/>
                  <a:pt x="11862709" y="5904117"/>
                  <a:pt x="11891886" y="5893732"/>
                </a:cubicBezTo>
                <a:cubicBezTo>
                  <a:pt x="11921065" y="5883346"/>
                  <a:pt x="11945545" y="5865048"/>
                  <a:pt x="11965326" y="5838838"/>
                </a:cubicBezTo>
                <a:cubicBezTo>
                  <a:pt x="11985109" y="5812627"/>
                  <a:pt x="11994999" y="5776278"/>
                  <a:pt x="11994999" y="5729791"/>
                </a:cubicBezTo>
                <a:cubicBezTo>
                  <a:pt x="11994999" y="5479552"/>
                  <a:pt x="11914883" y="5297560"/>
                  <a:pt x="11754651" y="5183815"/>
                </a:cubicBezTo>
                <a:cubicBezTo>
                  <a:pt x="11843668" y="5119524"/>
                  <a:pt x="11912657" y="5043612"/>
                  <a:pt x="11961617" y="4956078"/>
                </a:cubicBezTo>
                <a:cubicBezTo>
                  <a:pt x="12010577" y="4868543"/>
                  <a:pt x="12037778" y="4795104"/>
                  <a:pt x="12043217" y="4735759"/>
                </a:cubicBezTo>
                <a:cubicBezTo>
                  <a:pt x="12048657" y="4676413"/>
                  <a:pt x="12051377" y="4635861"/>
                  <a:pt x="12051377" y="4614101"/>
                </a:cubicBezTo>
                <a:cubicBezTo>
                  <a:pt x="12051377" y="4432109"/>
                  <a:pt x="11989064" y="4273361"/>
                  <a:pt x="11864439" y="4137856"/>
                </a:cubicBezTo>
                <a:cubicBezTo>
                  <a:pt x="11709153" y="3969711"/>
                  <a:pt x="11490564" y="3885638"/>
                  <a:pt x="11208675" y="3885638"/>
                </a:cubicBezTo>
                <a:close/>
                <a:moveTo>
                  <a:pt x="9732714" y="3885638"/>
                </a:moveTo>
                <a:cubicBezTo>
                  <a:pt x="9601165" y="3885638"/>
                  <a:pt x="9485689" y="3914322"/>
                  <a:pt x="9386286" y="3971689"/>
                </a:cubicBezTo>
                <a:cubicBezTo>
                  <a:pt x="9286883" y="4029056"/>
                  <a:pt x="9204294" y="4105710"/>
                  <a:pt x="9138520" y="4201652"/>
                </a:cubicBezTo>
                <a:cubicBezTo>
                  <a:pt x="9072745" y="4297593"/>
                  <a:pt x="9023291" y="4405898"/>
                  <a:pt x="8990157" y="4526567"/>
                </a:cubicBezTo>
                <a:cubicBezTo>
                  <a:pt x="8957022" y="4647235"/>
                  <a:pt x="8940455" y="4770871"/>
                  <a:pt x="8940455" y="4897474"/>
                </a:cubicBezTo>
                <a:cubicBezTo>
                  <a:pt x="8940455" y="5024077"/>
                  <a:pt x="8957022" y="5147713"/>
                  <a:pt x="8990157" y="5268382"/>
                </a:cubicBezTo>
                <a:cubicBezTo>
                  <a:pt x="9023291" y="5389050"/>
                  <a:pt x="9072745" y="5497356"/>
                  <a:pt x="9138520" y="5593297"/>
                </a:cubicBezTo>
                <a:cubicBezTo>
                  <a:pt x="9204294" y="5689238"/>
                  <a:pt x="9286883" y="5765893"/>
                  <a:pt x="9386286" y="5823259"/>
                </a:cubicBezTo>
                <a:cubicBezTo>
                  <a:pt x="9485689" y="5880627"/>
                  <a:pt x="9601165" y="5909310"/>
                  <a:pt x="9732714" y="5909310"/>
                </a:cubicBezTo>
                <a:cubicBezTo>
                  <a:pt x="9834589" y="5909310"/>
                  <a:pt x="9927069" y="5890518"/>
                  <a:pt x="10010152" y="5852932"/>
                </a:cubicBezTo>
                <a:cubicBezTo>
                  <a:pt x="10093236" y="5815347"/>
                  <a:pt x="10166675" y="5764656"/>
                  <a:pt x="10230472" y="5700860"/>
                </a:cubicBezTo>
                <a:cubicBezTo>
                  <a:pt x="10294268" y="5637064"/>
                  <a:pt x="10347926" y="5565108"/>
                  <a:pt x="10391445" y="5484992"/>
                </a:cubicBezTo>
                <a:cubicBezTo>
                  <a:pt x="10400347" y="5466199"/>
                  <a:pt x="10404798" y="5447407"/>
                  <a:pt x="10404798" y="5428614"/>
                </a:cubicBezTo>
                <a:cubicBezTo>
                  <a:pt x="10404798" y="5398941"/>
                  <a:pt x="10393423" y="5368774"/>
                  <a:pt x="10370675" y="5338112"/>
                </a:cubicBezTo>
                <a:cubicBezTo>
                  <a:pt x="10334078" y="5287669"/>
                  <a:pt x="10284376" y="5244644"/>
                  <a:pt x="10221570" y="5209036"/>
                </a:cubicBezTo>
                <a:cubicBezTo>
                  <a:pt x="10158763" y="5173429"/>
                  <a:pt x="10111287" y="5153895"/>
                  <a:pt x="10079141" y="5150433"/>
                </a:cubicBezTo>
                <a:cubicBezTo>
                  <a:pt x="10046996" y="5146971"/>
                  <a:pt x="10027956" y="5145241"/>
                  <a:pt x="10022022" y="5145241"/>
                </a:cubicBezTo>
                <a:cubicBezTo>
                  <a:pt x="9977513" y="5145241"/>
                  <a:pt x="9947840" y="5162055"/>
                  <a:pt x="9933004" y="5195684"/>
                </a:cubicBezTo>
                <a:cubicBezTo>
                  <a:pt x="9888495" y="5328222"/>
                  <a:pt x="9821731" y="5394490"/>
                  <a:pt x="9732714" y="5394490"/>
                </a:cubicBezTo>
                <a:cubicBezTo>
                  <a:pt x="9692161" y="5394490"/>
                  <a:pt x="9656554" y="5380149"/>
                  <a:pt x="9625892" y="5351465"/>
                </a:cubicBezTo>
                <a:cubicBezTo>
                  <a:pt x="9595230" y="5322782"/>
                  <a:pt x="9569761" y="5284207"/>
                  <a:pt x="9549485" y="5235742"/>
                </a:cubicBezTo>
                <a:cubicBezTo>
                  <a:pt x="9529209" y="5187277"/>
                  <a:pt x="9514125" y="5133371"/>
                  <a:pt x="9504235" y="5074026"/>
                </a:cubicBezTo>
                <a:lnTo>
                  <a:pt x="10130327" y="5074026"/>
                </a:lnTo>
                <a:cubicBezTo>
                  <a:pt x="10201541" y="5074026"/>
                  <a:pt x="10260144" y="5060179"/>
                  <a:pt x="10306137" y="5032485"/>
                </a:cubicBezTo>
                <a:cubicBezTo>
                  <a:pt x="10352129" y="5004790"/>
                  <a:pt x="10386995" y="4968194"/>
                  <a:pt x="10410733" y="4922696"/>
                </a:cubicBezTo>
                <a:cubicBezTo>
                  <a:pt x="10434471" y="4877198"/>
                  <a:pt x="10448318" y="4835904"/>
                  <a:pt x="10452274" y="4798813"/>
                </a:cubicBezTo>
                <a:cubicBezTo>
                  <a:pt x="10456231" y="4761722"/>
                  <a:pt x="10458209" y="4734769"/>
                  <a:pt x="10458209" y="4717955"/>
                </a:cubicBezTo>
                <a:cubicBezTo>
                  <a:pt x="10458209" y="4679381"/>
                  <a:pt x="10454252" y="4640806"/>
                  <a:pt x="10446340" y="4602232"/>
                </a:cubicBezTo>
                <a:cubicBezTo>
                  <a:pt x="10407765" y="4397491"/>
                  <a:pt x="10333584" y="4231324"/>
                  <a:pt x="10223795" y="4103732"/>
                </a:cubicBezTo>
                <a:cubicBezTo>
                  <a:pt x="10098181" y="3958336"/>
                  <a:pt x="9934487" y="3885638"/>
                  <a:pt x="9732714" y="3885638"/>
                </a:cubicBezTo>
                <a:close/>
                <a:moveTo>
                  <a:pt x="7568585" y="3885638"/>
                </a:moveTo>
                <a:cubicBezTo>
                  <a:pt x="7541880" y="3885638"/>
                  <a:pt x="7514185" y="3891078"/>
                  <a:pt x="7485502" y="3901958"/>
                </a:cubicBezTo>
                <a:cubicBezTo>
                  <a:pt x="7456818" y="3912838"/>
                  <a:pt x="7432586" y="3931136"/>
                  <a:pt x="7412804" y="3956853"/>
                </a:cubicBezTo>
                <a:cubicBezTo>
                  <a:pt x="7393022" y="3982569"/>
                  <a:pt x="7383132" y="4018671"/>
                  <a:pt x="7383132" y="4065158"/>
                </a:cubicBezTo>
                <a:lnTo>
                  <a:pt x="7383132" y="5729791"/>
                </a:lnTo>
                <a:cubicBezTo>
                  <a:pt x="7383132" y="5776278"/>
                  <a:pt x="7393022" y="5812627"/>
                  <a:pt x="7412804" y="5838838"/>
                </a:cubicBezTo>
                <a:cubicBezTo>
                  <a:pt x="7432586" y="5865048"/>
                  <a:pt x="7456818" y="5883346"/>
                  <a:pt x="7485502" y="5893732"/>
                </a:cubicBezTo>
                <a:cubicBezTo>
                  <a:pt x="7514185" y="5904117"/>
                  <a:pt x="7541880" y="5909310"/>
                  <a:pt x="7568585" y="5909310"/>
                </a:cubicBezTo>
                <a:lnTo>
                  <a:pt x="7748105" y="5909310"/>
                </a:lnTo>
                <a:cubicBezTo>
                  <a:pt x="7774810" y="5909310"/>
                  <a:pt x="7802751" y="5904117"/>
                  <a:pt x="7831930" y="5893732"/>
                </a:cubicBezTo>
                <a:cubicBezTo>
                  <a:pt x="7861108" y="5883346"/>
                  <a:pt x="7885588" y="5865048"/>
                  <a:pt x="7905370" y="5838838"/>
                </a:cubicBezTo>
                <a:cubicBezTo>
                  <a:pt x="7925151" y="5812627"/>
                  <a:pt x="7935042" y="5776278"/>
                  <a:pt x="7935042" y="5729791"/>
                </a:cubicBezTo>
                <a:lnTo>
                  <a:pt x="7935042" y="4897474"/>
                </a:lnTo>
                <a:cubicBezTo>
                  <a:pt x="7935042" y="4853955"/>
                  <a:pt x="7948889" y="4821067"/>
                  <a:pt x="7976584" y="4798813"/>
                </a:cubicBezTo>
                <a:cubicBezTo>
                  <a:pt x="8004278" y="4776558"/>
                  <a:pt x="8033951" y="4765431"/>
                  <a:pt x="8065602" y="4765431"/>
                </a:cubicBezTo>
                <a:cubicBezTo>
                  <a:pt x="8109121" y="4765431"/>
                  <a:pt x="8145965" y="4781751"/>
                  <a:pt x="8176132" y="4814391"/>
                </a:cubicBezTo>
                <a:cubicBezTo>
                  <a:pt x="8206299" y="4847031"/>
                  <a:pt x="8221383" y="4896485"/>
                  <a:pt x="8221383" y="4962754"/>
                </a:cubicBezTo>
                <a:lnTo>
                  <a:pt x="8221383" y="5732758"/>
                </a:lnTo>
                <a:cubicBezTo>
                  <a:pt x="8221383" y="5815841"/>
                  <a:pt x="8256000" y="5870241"/>
                  <a:pt x="8325237" y="5895957"/>
                </a:cubicBezTo>
                <a:cubicBezTo>
                  <a:pt x="8353920" y="5906837"/>
                  <a:pt x="8381615" y="5912277"/>
                  <a:pt x="8408320" y="5912277"/>
                </a:cubicBezTo>
                <a:lnTo>
                  <a:pt x="8586356" y="5912277"/>
                </a:lnTo>
                <a:cubicBezTo>
                  <a:pt x="8614050" y="5912277"/>
                  <a:pt x="8642239" y="5906837"/>
                  <a:pt x="8670923" y="5895957"/>
                </a:cubicBezTo>
                <a:cubicBezTo>
                  <a:pt x="8699606" y="5885077"/>
                  <a:pt x="8723839" y="5866532"/>
                  <a:pt x="8743620" y="5840321"/>
                </a:cubicBezTo>
                <a:cubicBezTo>
                  <a:pt x="8763402" y="5814111"/>
                  <a:pt x="8773293" y="5778256"/>
                  <a:pt x="8773293" y="5732758"/>
                </a:cubicBezTo>
                <a:lnTo>
                  <a:pt x="8773293" y="4888572"/>
                </a:lnTo>
                <a:cubicBezTo>
                  <a:pt x="8773293" y="4773838"/>
                  <a:pt x="8746835" y="4676908"/>
                  <a:pt x="8693919" y="4597781"/>
                </a:cubicBezTo>
                <a:cubicBezTo>
                  <a:pt x="8641002" y="4518654"/>
                  <a:pt x="8572261" y="4457825"/>
                  <a:pt x="8487694" y="4415294"/>
                </a:cubicBezTo>
                <a:cubicBezTo>
                  <a:pt x="8403128" y="4372764"/>
                  <a:pt x="8332902" y="4349767"/>
                  <a:pt x="8277019" y="4346306"/>
                </a:cubicBezTo>
                <a:cubicBezTo>
                  <a:pt x="8221135" y="4342844"/>
                  <a:pt x="8185281" y="4341113"/>
                  <a:pt x="8169456" y="4341113"/>
                </a:cubicBezTo>
                <a:cubicBezTo>
                  <a:pt x="8089340" y="4341113"/>
                  <a:pt x="8011201" y="4354466"/>
                  <a:pt x="7935042" y="4381171"/>
                </a:cubicBezTo>
                <a:lnTo>
                  <a:pt x="7935042" y="4065158"/>
                </a:lnTo>
                <a:cubicBezTo>
                  <a:pt x="7935042" y="4018671"/>
                  <a:pt x="7925151" y="3982569"/>
                  <a:pt x="7905370" y="3956853"/>
                </a:cubicBezTo>
                <a:cubicBezTo>
                  <a:pt x="7885588" y="3931136"/>
                  <a:pt x="7861108" y="3912838"/>
                  <a:pt x="7831930" y="3901958"/>
                </a:cubicBezTo>
                <a:cubicBezTo>
                  <a:pt x="7802751" y="3891078"/>
                  <a:pt x="7774810" y="3885638"/>
                  <a:pt x="7748105" y="3885638"/>
                </a:cubicBezTo>
                <a:close/>
                <a:moveTo>
                  <a:pt x="6532314" y="3885638"/>
                </a:moveTo>
                <a:cubicBezTo>
                  <a:pt x="6400765" y="3885638"/>
                  <a:pt x="6285289" y="3914322"/>
                  <a:pt x="6185886" y="3971689"/>
                </a:cubicBezTo>
                <a:cubicBezTo>
                  <a:pt x="6086483" y="4029056"/>
                  <a:pt x="6003894" y="4105710"/>
                  <a:pt x="5938120" y="4201652"/>
                </a:cubicBezTo>
                <a:cubicBezTo>
                  <a:pt x="5872345" y="4297593"/>
                  <a:pt x="5822891" y="4405898"/>
                  <a:pt x="5789757" y="4526567"/>
                </a:cubicBezTo>
                <a:cubicBezTo>
                  <a:pt x="5756622" y="4647235"/>
                  <a:pt x="5740055" y="4770871"/>
                  <a:pt x="5740055" y="4897474"/>
                </a:cubicBezTo>
                <a:cubicBezTo>
                  <a:pt x="5740055" y="5024077"/>
                  <a:pt x="5756622" y="5147713"/>
                  <a:pt x="5789757" y="5268382"/>
                </a:cubicBezTo>
                <a:cubicBezTo>
                  <a:pt x="5822891" y="5389050"/>
                  <a:pt x="5872345" y="5497356"/>
                  <a:pt x="5938120" y="5593297"/>
                </a:cubicBezTo>
                <a:cubicBezTo>
                  <a:pt x="6003894" y="5689238"/>
                  <a:pt x="6086483" y="5765893"/>
                  <a:pt x="6185886" y="5823259"/>
                </a:cubicBezTo>
                <a:cubicBezTo>
                  <a:pt x="6285289" y="5880627"/>
                  <a:pt x="6400765" y="5909310"/>
                  <a:pt x="6532314" y="5909310"/>
                </a:cubicBezTo>
                <a:cubicBezTo>
                  <a:pt x="6634190" y="5909310"/>
                  <a:pt x="6726669" y="5890518"/>
                  <a:pt x="6809753" y="5852932"/>
                </a:cubicBezTo>
                <a:cubicBezTo>
                  <a:pt x="6892836" y="5815347"/>
                  <a:pt x="6966276" y="5764656"/>
                  <a:pt x="7030072" y="5700860"/>
                </a:cubicBezTo>
                <a:cubicBezTo>
                  <a:pt x="7093868" y="5637064"/>
                  <a:pt x="7147526" y="5565108"/>
                  <a:pt x="7191046" y="5484992"/>
                </a:cubicBezTo>
                <a:cubicBezTo>
                  <a:pt x="7199948" y="5466199"/>
                  <a:pt x="7204398" y="5447407"/>
                  <a:pt x="7204398" y="5428614"/>
                </a:cubicBezTo>
                <a:cubicBezTo>
                  <a:pt x="7204398" y="5398941"/>
                  <a:pt x="7193024" y="5368774"/>
                  <a:pt x="7170275" y="5338112"/>
                </a:cubicBezTo>
                <a:cubicBezTo>
                  <a:pt x="7133678" y="5287669"/>
                  <a:pt x="7083730" y="5244644"/>
                  <a:pt x="7020428" y="5209036"/>
                </a:cubicBezTo>
                <a:cubicBezTo>
                  <a:pt x="6957126" y="5173429"/>
                  <a:pt x="6909403" y="5153895"/>
                  <a:pt x="6877258" y="5150433"/>
                </a:cubicBezTo>
                <a:cubicBezTo>
                  <a:pt x="6845112" y="5146971"/>
                  <a:pt x="6826073" y="5145241"/>
                  <a:pt x="6820138" y="5145241"/>
                </a:cubicBezTo>
                <a:cubicBezTo>
                  <a:pt x="6775629" y="5145241"/>
                  <a:pt x="6746451" y="5162055"/>
                  <a:pt x="6732604" y="5195684"/>
                </a:cubicBezTo>
                <a:cubicBezTo>
                  <a:pt x="6686117" y="5328222"/>
                  <a:pt x="6619353" y="5394490"/>
                  <a:pt x="6532314" y="5394490"/>
                </a:cubicBezTo>
                <a:cubicBezTo>
                  <a:pt x="6478903" y="5394490"/>
                  <a:pt x="6434147" y="5370258"/>
                  <a:pt x="6398045" y="5321792"/>
                </a:cubicBezTo>
                <a:cubicBezTo>
                  <a:pt x="6361943" y="5273327"/>
                  <a:pt x="6334991" y="5211262"/>
                  <a:pt x="6317187" y="5135597"/>
                </a:cubicBezTo>
                <a:cubicBezTo>
                  <a:pt x="6299384" y="5059932"/>
                  <a:pt x="6290482" y="4980558"/>
                  <a:pt x="6290482" y="4897474"/>
                </a:cubicBezTo>
                <a:cubicBezTo>
                  <a:pt x="6290482" y="4814391"/>
                  <a:pt x="6299384" y="4735017"/>
                  <a:pt x="6317187" y="4659352"/>
                </a:cubicBezTo>
                <a:cubicBezTo>
                  <a:pt x="6334991" y="4583686"/>
                  <a:pt x="6361943" y="4521621"/>
                  <a:pt x="6398045" y="4473156"/>
                </a:cubicBezTo>
                <a:cubicBezTo>
                  <a:pt x="6434147" y="4424691"/>
                  <a:pt x="6478903" y="4400458"/>
                  <a:pt x="6532314" y="4400458"/>
                </a:cubicBezTo>
                <a:cubicBezTo>
                  <a:pt x="6619353" y="4400458"/>
                  <a:pt x="6686117" y="4466727"/>
                  <a:pt x="6732604" y="4599265"/>
                </a:cubicBezTo>
                <a:cubicBezTo>
                  <a:pt x="6746451" y="4632894"/>
                  <a:pt x="6775629" y="4649708"/>
                  <a:pt x="6820138" y="4649708"/>
                </a:cubicBezTo>
                <a:cubicBezTo>
                  <a:pt x="6878494" y="4649708"/>
                  <a:pt x="6945257" y="4628443"/>
                  <a:pt x="7020428" y="4585912"/>
                </a:cubicBezTo>
                <a:cubicBezTo>
                  <a:pt x="7083730" y="4550305"/>
                  <a:pt x="7130217" y="4512225"/>
                  <a:pt x="7159889" y="4471672"/>
                </a:cubicBezTo>
                <a:cubicBezTo>
                  <a:pt x="7189562" y="4431120"/>
                  <a:pt x="7204398" y="4396007"/>
                  <a:pt x="7204398" y="4366335"/>
                </a:cubicBezTo>
                <a:cubicBezTo>
                  <a:pt x="7204398" y="4347542"/>
                  <a:pt x="7199948" y="4328749"/>
                  <a:pt x="7191046" y="4309957"/>
                </a:cubicBezTo>
                <a:cubicBezTo>
                  <a:pt x="7147526" y="4229841"/>
                  <a:pt x="7093868" y="4157885"/>
                  <a:pt x="7030072" y="4094088"/>
                </a:cubicBezTo>
                <a:cubicBezTo>
                  <a:pt x="6966276" y="4030292"/>
                  <a:pt x="6892836" y="3979602"/>
                  <a:pt x="6809753" y="3942016"/>
                </a:cubicBezTo>
                <a:cubicBezTo>
                  <a:pt x="6726669" y="3904431"/>
                  <a:pt x="6634190" y="3885638"/>
                  <a:pt x="6532314" y="3885638"/>
                </a:cubicBezTo>
                <a:close/>
                <a:moveTo>
                  <a:pt x="4774407" y="3885638"/>
                </a:moveTo>
                <a:cubicBezTo>
                  <a:pt x="4746713" y="3885638"/>
                  <a:pt x="4718524" y="3891078"/>
                  <a:pt x="4689841" y="3901958"/>
                </a:cubicBezTo>
                <a:cubicBezTo>
                  <a:pt x="4661157" y="3912838"/>
                  <a:pt x="4636925" y="3931136"/>
                  <a:pt x="4617143" y="3956853"/>
                </a:cubicBezTo>
                <a:cubicBezTo>
                  <a:pt x="4597361" y="3982569"/>
                  <a:pt x="4587471" y="4018671"/>
                  <a:pt x="4587471" y="4065158"/>
                </a:cubicBezTo>
                <a:lnTo>
                  <a:pt x="4587471" y="4458320"/>
                </a:lnTo>
                <a:lnTo>
                  <a:pt x="4551863" y="4458320"/>
                </a:lnTo>
                <a:cubicBezTo>
                  <a:pt x="4512300" y="4458320"/>
                  <a:pt x="4482627" y="4477607"/>
                  <a:pt x="4462845" y="4516181"/>
                </a:cubicBezTo>
                <a:cubicBezTo>
                  <a:pt x="4443063" y="4554756"/>
                  <a:pt x="4433173" y="4596792"/>
                  <a:pt x="4433173" y="4642290"/>
                </a:cubicBezTo>
                <a:cubicBezTo>
                  <a:pt x="4433173" y="4688777"/>
                  <a:pt x="4443063" y="4731060"/>
                  <a:pt x="4462845" y="4769140"/>
                </a:cubicBezTo>
                <a:cubicBezTo>
                  <a:pt x="4482627" y="4807220"/>
                  <a:pt x="4512300" y="4826260"/>
                  <a:pt x="4551863" y="4826260"/>
                </a:cubicBezTo>
                <a:lnTo>
                  <a:pt x="4587471" y="4826260"/>
                </a:lnTo>
                <a:lnTo>
                  <a:pt x="4587471" y="5349981"/>
                </a:lnTo>
                <a:cubicBezTo>
                  <a:pt x="4587471" y="5469661"/>
                  <a:pt x="4609725" y="5571290"/>
                  <a:pt x="4654233" y="5654867"/>
                </a:cubicBezTo>
                <a:cubicBezTo>
                  <a:pt x="4698743" y="5738445"/>
                  <a:pt x="4760313" y="5801747"/>
                  <a:pt x="4838946" y="5844772"/>
                </a:cubicBezTo>
                <a:cubicBezTo>
                  <a:pt x="4917578" y="5887797"/>
                  <a:pt x="5008822" y="5909310"/>
                  <a:pt x="5112675" y="5909310"/>
                </a:cubicBezTo>
                <a:cubicBezTo>
                  <a:pt x="5355990" y="5909310"/>
                  <a:pt x="5536993" y="5814358"/>
                  <a:pt x="5655684" y="5624453"/>
                </a:cubicBezTo>
                <a:cubicBezTo>
                  <a:pt x="5676454" y="5586868"/>
                  <a:pt x="5686840" y="5550271"/>
                  <a:pt x="5686840" y="5514664"/>
                </a:cubicBezTo>
                <a:cubicBezTo>
                  <a:pt x="5686840" y="5496861"/>
                  <a:pt x="5684367" y="5479057"/>
                  <a:pt x="5679422" y="5461254"/>
                </a:cubicBezTo>
                <a:cubicBezTo>
                  <a:pt x="5662607" y="5409821"/>
                  <a:pt x="5633924" y="5367785"/>
                  <a:pt x="5593371" y="5335145"/>
                </a:cubicBezTo>
                <a:cubicBezTo>
                  <a:pt x="5552818" y="5302505"/>
                  <a:pt x="5513255" y="5286185"/>
                  <a:pt x="5474681" y="5286185"/>
                </a:cubicBezTo>
                <a:cubicBezTo>
                  <a:pt x="5432151" y="5286185"/>
                  <a:pt x="5402972" y="5311407"/>
                  <a:pt x="5387147" y="5361850"/>
                </a:cubicBezTo>
                <a:cubicBezTo>
                  <a:pt x="5364397" y="5442956"/>
                  <a:pt x="5325329" y="5483508"/>
                  <a:pt x="5269940" y="5483508"/>
                </a:cubicBezTo>
                <a:cubicBezTo>
                  <a:pt x="5229387" y="5483508"/>
                  <a:pt x="5196253" y="5460759"/>
                  <a:pt x="5170537" y="5415261"/>
                </a:cubicBezTo>
                <a:cubicBezTo>
                  <a:pt x="5149766" y="5381632"/>
                  <a:pt x="5139380" y="5335640"/>
                  <a:pt x="5139380" y="5277283"/>
                </a:cubicBezTo>
                <a:lnTo>
                  <a:pt x="5139380" y="4826260"/>
                </a:lnTo>
                <a:lnTo>
                  <a:pt x="5453910" y="4826260"/>
                </a:lnTo>
                <a:cubicBezTo>
                  <a:pt x="5493473" y="4826260"/>
                  <a:pt x="5523146" y="4807220"/>
                  <a:pt x="5542928" y="4769140"/>
                </a:cubicBezTo>
                <a:cubicBezTo>
                  <a:pt x="5562710" y="4731060"/>
                  <a:pt x="5572601" y="4688777"/>
                  <a:pt x="5572601" y="4642290"/>
                </a:cubicBezTo>
                <a:cubicBezTo>
                  <a:pt x="5572601" y="4596792"/>
                  <a:pt x="5562710" y="4554756"/>
                  <a:pt x="5542928" y="4516181"/>
                </a:cubicBezTo>
                <a:cubicBezTo>
                  <a:pt x="5523146" y="4477607"/>
                  <a:pt x="5493473" y="4458320"/>
                  <a:pt x="5453910" y="4458320"/>
                </a:cubicBezTo>
                <a:lnTo>
                  <a:pt x="5139380" y="4458320"/>
                </a:lnTo>
                <a:lnTo>
                  <a:pt x="5139380" y="4065158"/>
                </a:lnTo>
                <a:cubicBezTo>
                  <a:pt x="5139380" y="4018671"/>
                  <a:pt x="5129490" y="3982569"/>
                  <a:pt x="5109708" y="3956853"/>
                </a:cubicBezTo>
                <a:cubicBezTo>
                  <a:pt x="5089926" y="3931136"/>
                  <a:pt x="5065446" y="3912838"/>
                  <a:pt x="5036269" y="3901958"/>
                </a:cubicBezTo>
                <a:cubicBezTo>
                  <a:pt x="5007091" y="3891078"/>
                  <a:pt x="4979149" y="3885638"/>
                  <a:pt x="4952443" y="3885638"/>
                </a:cubicBezTo>
                <a:close/>
                <a:moveTo>
                  <a:pt x="512045" y="3885638"/>
                </a:moveTo>
                <a:cubicBezTo>
                  <a:pt x="485339" y="3885638"/>
                  <a:pt x="457397" y="3891078"/>
                  <a:pt x="428219" y="3901958"/>
                </a:cubicBezTo>
                <a:cubicBezTo>
                  <a:pt x="399041" y="3912838"/>
                  <a:pt x="374562" y="3931136"/>
                  <a:pt x="354780" y="3956853"/>
                </a:cubicBezTo>
                <a:cubicBezTo>
                  <a:pt x="334998" y="3982569"/>
                  <a:pt x="325107" y="4018671"/>
                  <a:pt x="325107" y="4065158"/>
                </a:cubicBezTo>
                <a:lnTo>
                  <a:pt x="325107" y="5729791"/>
                </a:lnTo>
                <a:cubicBezTo>
                  <a:pt x="325107" y="5776278"/>
                  <a:pt x="334998" y="5812627"/>
                  <a:pt x="354780" y="5838838"/>
                </a:cubicBezTo>
                <a:cubicBezTo>
                  <a:pt x="374562" y="5865048"/>
                  <a:pt x="399041" y="5883346"/>
                  <a:pt x="428219" y="5893732"/>
                </a:cubicBezTo>
                <a:cubicBezTo>
                  <a:pt x="457397" y="5904117"/>
                  <a:pt x="485339" y="5909310"/>
                  <a:pt x="512045" y="5909310"/>
                </a:cubicBezTo>
                <a:lnTo>
                  <a:pt x="690080" y="5909310"/>
                </a:lnTo>
                <a:cubicBezTo>
                  <a:pt x="716786" y="5909310"/>
                  <a:pt x="744727" y="5904117"/>
                  <a:pt x="773905" y="5893732"/>
                </a:cubicBezTo>
                <a:cubicBezTo>
                  <a:pt x="803083" y="5883346"/>
                  <a:pt x="827563" y="5865048"/>
                  <a:pt x="847345" y="5838838"/>
                </a:cubicBezTo>
                <a:cubicBezTo>
                  <a:pt x="867127" y="5812627"/>
                  <a:pt x="877018" y="5776278"/>
                  <a:pt x="877018" y="5729791"/>
                </a:cubicBezTo>
                <a:lnTo>
                  <a:pt x="877018" y="4529534"/>
                </a:lnTo>
                <a:cubicBezTo>
                  <a:pt x="877018" y="4471178"/>
                  <a:pt x="895316" y="4426422"/>
                  <a:pt x="931912" y="4395265"/>
                </a:cubicBezTo>
                <a:cubicBezTo>
                  <a:pt x="968508" y="4364109"/>
                  <a:pt x="999170" y="4348036"/>
                  <a:pt x="1023897" y="4347047"/>
                </a:cubicBezTo>
                <a:cubicBezTo>
                  <a:pt x="1048624" y="4346058"/>
                  <a:pt x="1061482" y="4345564"/>
                  <a:pt x="1062471" y="4345564"/>
                </a:cubicBezTo>
                <a:cubicBezTo>
                  <a:pt x="1106980" y="4345564"/>
                  <a:pt x="1147286" y="4359658"/>
                  <a:pt x="1183387" y="4387847"/>
                </a:cubicBezTo>
                <a:cubicBezTo>
                  <a:pt x="1219489" y="4416036"/>
                  <a:pt x="1237540" y="4460298"/>
                  <a:pt x="1237540" y="4520632"/>
                </a:cubicBezTo>
                <a:lnTo>
                  <a:pt x="1237540" y="5732758"/>
                </a:lnTo>
                <a:cubicBezTo>
                  <a:pt x="1237540" y="5778256"/>
                  <a:pt x="1247431" y="5814111"/>
                  <a:pt x="1267213" y="5840321"/>
                </a:cubicBezTo>
                <a:cubicBezTo>
                  <a:pt x="1286994" y="5866532"/>
                  <a:pt x="1311474" y="5885077"/>
                  <a:pt x="1340652" y="5895957"/>
                </a:cubicBezTo>
                <a:cubicBezTo>
                  <a:pt x="1369830" y="5906837"/>
                  <a:pt x="1397772" y="5912277"/>
                  <a:pt x="1424477" y="5912277"/>
                </a:cubicBezTo>
                <a:lnTo>
                  <a:pt x="1602513" y="5912277"/>
                </a:lnTo>
                <a:cubicBezTo>
                  <a:pt x="1630207" y="5912277"/>
                  <a:pt x="1658396" y="5906837"/>
                  <a:pt x="1687080" y="5895957"/>
                </a:cubicBezTo>
                <a:cubicBezTo>
                  <a:pt x="1715763" y="5885077"/>
                  <a:pt x="1739996" y="5866532"/>
                  <a:pt x="1759778" y="5840321"/>
                </a:cubicBezTo>
                <a:cubicBezTo>
                  <a:pt x="1779560" y="5814111"/>
                  <a:pt x="1789451" y="5778256"/>
                  <a:pt x="1789451" y="5732758"/>
                </a:cubicBezTo>
                <a:lnTo>
                  <a:pt x="1789451" y="4529534"/>
                </a:lnTo>
                <a:cubicBezTo>
                  <a:pt x="1789451" y="4472167"/>
                  <a:pt x="1807748" y="4428647"/>
                  <a:pt x="1844345" y="4398974"/>
                </a:cubicBezTo>
                <a:cubicBezTo>
                  <a:pt x="1880941" y="4369302"/>
                  <a:pt x="1911850" y="4354218"/>
                  <a:pt x="1937072" y="4353724"/>
                </a:cubicBezTo>
                <a:cubicBezTo>
                  <a:pt x="1962293" y="4353229"/>
                  <a:pt x="1976388" y="4352982"/>
                  <a:pt x="1979355" y="4352982"/>
                </a:cubicBezTo>
                <a:cubicBezTo>
                  <a:pt x="2021886" y="4352982"/>
                  <a:pt x="2060955" y="4366335"/>
                  <a:pt x="2096562" y="4393040"/>
                </a:cubicBezTo>
                <a:cubicBezTo>
                  <a:pt x="2132169" y="4419745"/>
                  <a:pt x="2149972" y="4462276"/>
                  <a:pt x="2149972" y="4520632"/>
                </a:cubicBezTo>
                <a:lnTo>
                  <a:pt x="2149972" y="5732758"/>
                </a:lnTo>
                <a:cubicBezTo>
                  <a:pt x="2149972" y="5778256"/>
                  <a:pt x="2159863" y="5814111"/>
                  <a:pt x="2179645" y="5840321"/>
                </a:cubicBezTo>
                <a:cubicBezTo>
                  <a:pt x="2199426" y="5866532"/>
                  <a:pt x="2223907" y="5885077"/>
                  <a:pt x="2253085" y="5895957"/>
                </a:cubicBezTo>
                <a:cubicBezTo>
                  <a:pt x="2282263" y="5906837"/>
                  <a:pt x="2310205" y="5912277"/>
                  <a:pt x="2336910" y="5912277"/>
                </a:cubicBezTo>
                <a:lnTo>
                  <a:pt x="2514946" y="5912277"/>
                </a:lnTo>
                <a:cubicBezTo>
                  <a:pt x="2542640" y="5912277"/>
                  <a:pt x="2570829" y="5906837"/>
                  <a:pt x="2599512" y="5895957"/>
                </a:cubicBezTo>
                <a:cubicBezTo>
                  <a:pt x="2628196" y="5885077"/>
                  <a:pt x="2652429" y="5866532"/>
                  <a:pt x="2672210" y="5840321"/>
                </a:cubicBezTo>
                <a:cubicBezTo>
                  <a:pt x="2691993" y="5814111"/>
                  <a:pt x="2701883" y="5778256"/>
                  <a:pt x="2701883" y="5732758"/>
                </a:cubicBezTo>
                <a:lnTo>
                  <a:pt x="2701883" y="4447934"/>
                </a:lnTo>
                <a:cubicBezTo>
                  <a:pt x="2701883" y="4332211"/>
                  <a:pt x="2673694" y="4232313"/>
                  <a:pt x="2617316" y="4148241"/>
                </a:cubicBezTo>
                <a:cubicBezTo>
                  <a:pt x="2560938" y="4064169"/>
                  <a:pt x="2487745" y="3999383"/>
                  <a:pt x="2397739" y="3953885"/>
                </a:cubicBezTo>
                <a:cubicBezTo>
                  <a:pt x="2307732" y="3908387"/>
                  <a:pt x="2212285" y="3885638"/>
                  <a:pt x="2111398" y="3885638"/>
                </a:cubicBezTo>
                <a:cubicBezTo>
                  <a:pt x="1988752" y="3885638"/>
                  <a:pt x="1879457" y="3917289"/>
                  <a:pt x="1783516" y="3980591"/>
                </a:cubicBezTo>
                <a:cubicBezTo>
                  <a:pt x="1734061" y="4014220"/>
                  <a:pt x="1685596" y="4049827"/>
                  <a:pt x="1638120" y="4087412"/>
                </a:cubicBezTo>
                <a:cubicBezTo>
                  <a:pt x="1582731" y="4029056"/>
                  <a:pt x="1520419" y="3980838"/>
                  <a:pt x="1451183" y="3942758"/>
                </a:cubicBezTo>
                <a:cubicBezTo>
                  <a:pt x="1381946" y="3904678"/>
                  <a:pt x="1298369" y="3885638"/>
                  <a:pt x="1200449" y="3885638"/>
                </a:cubicBezTo>
                <a:cubicBezTo>
                  <a:pt x="1114398" y="3885638"/>
                  <a:pt x="1046646" y="3897260"/>
                  <a:pt x="997192" y="3920504"/>
                </a:cubicBezTo>
                <a:cubicBezTo>
                  <a:pt x="947738" y="3943747"/>
                  <a:pt x="904712" y="3971194"/>
                  <a:pt x="868116" y="4002845"/>
                </a:cubicBezTo>
                <a:cubicBezTo>
                  <a:pt x="853280" y="3959325"/>
                  <a:pt x="828305" y="3928911"/>
                  <a:pt x="793193" y="3911602"/>
                </a:cubicBezTo>
                <a:cubicBezTo>
                  <a:pt x="758080" y="3894293"/>
                  <a:pt x="723709" y="3885638"/>
                  <a:pt x="690080" y="3885638"/>
                </a:cubicBezTo>
                <a:close/>
                <a:moveTo>
                  <a:pt x="3595945" y="3884155"/>
                </a:moveTo>
                <a:cubicBezTo>
                  <a:pt x="3443626" y="3884155"/>
                  <a:pt x="3307132" y="3918773"/>
                  <a:pt x="3186463" y="3988009"/>
                </a:cubicBezTo>
                <a:cubicBezTo>
                  <a:pt x="3105358" y="4034496"/>
                  <a:pt x="3040573" y="4096314"/>
                  <a:pt x="2992108" y="4173463"/>
                </a:cubicBezTo>
                <a:cubicBezTo>
                  <a:pt x="2978260" y="4199179"/>
                  <a:pt x="2971337" y="4223906"/>
                  <a:pt x="2971337" y="4247644"/>
                </a:cubicBezTo>
                <a:cubicBezTo>
                  <a:pt x="2971337" y="4277317"/>
                  <a:pt x="2981722" y="4306495"/>
                  <a:pt x="3002493" y="4335178"/>
                </a:cubicBezTo>
                <a:cubicBezTo>
                  <a:pt x="3041067" y="4387600"/>
                  <a:pt x="3094231" y="4430131"/>
                  <a:pt x="3161983" y="4462771"/>
                </a:cubicBezTo>
                <a:cubicBezTo>
                  <a:pt x="3229736" y="4495410"/>
                  <a:pt x="3293779" y="4511730"/>
                  <a:pt x="3354114" y="4511730"/>
                </a:cubicBezTo>
                <a:cubicBezTo>
                  <a:pt x="3419393" y="4511730"/>
                  <a:pt x="3460440" y="4486509"/>
                  <a:pt x="3477255" y="4436065"/>
                </a:cubicBezTo>
                <a:cubicBezTo>
                  <a:pt x="3500993" y="4354960"/>
                  <a:pt x="3541051" y="4314408"/>
                  <a:pt x="3597429" y="4314408"/>
                </a:cubicBezTo>
                <a:cubicBezTo>
                  <a:pt x="3635014" y="4314408"/>
                  <a:pt x="3667654" y="4336662"/>
                  <a:pt x="3695349" y="4381171"/>
                </a:cubicBezTo>
                <a:cubicBezTo>
                  <a:pt x="3715130" y="4415789"/>
                  <a:pt x="3725021" y="4462276"/>
                  <a:pt x="3725021" y="4520632"/>
                </a:cubicBezTo>
                <a:lnTo>
                  <a:pt x="3725021" y="4602232"/>
                </a:lnTo>
                <a:lnTo>
                  <a:pt x="3640454" y="4602232"/>
                </a:lnTo>
                <a:cubicBezTo>
                  <a:pt x="3495058" y="4604210"/>
                  <a:pt x="3369692" y="4628937"/>
                  <a:pt x="3264354" y="4676413"/>
                </a:cubicBezTo>
                <a:cubicBezTo>
                  <a:pt x="3159016" y="4723890"/>
                  <a:pt x="3074449" y="4786449"/>
                  <a:pt x="3010652" y="4864093"/>
                </a:cubicBezTo>
                <a:cubicBezTo>
                  <a:pt x="2946857" y="4941736"/>
                  <a:pt x="2907045" y="5015423"/>
                  <a:pt x="2891220" y="5085153"/>
                </a:cubicBezTo>
                <a:cubicBezTo>
                  <a:pt x="2875395" y="5154884"/>
                  <a:pt x="2867483" y="5212993"/>
                  <a:pt x="2867483" y="5259480"/>
                </a:cubicBezTo>
                <a:cubicBezTo>
                  <a:pt x="2867483" y="5405865"/>
                  <a:pt x="2916937" y="5536919"/>
                  <a:pt x="3015845" y="5652642"/>
                </a:cubicBezTo>
                <a:cubicBezTo>
                  <a:pt x="3081125" y="5730780"/>
                  <a:pt x="3169154" y="5793587"/>
                  <a:pt x="3279932" y="5841063"/>
                </a:cubicBezTo>
                <a:cubicBezTo>
                  <a:pt x="3390709" y="5888539"/>
                  <a:pt x="3524730" y="5912277"/>
                  <a:pt x="3681996" y="5912277"/>
                </a:cubicBezTo>
                <a:lnTo>
                  <a:pt x="4089994" y="5912277"/>
                </a:lnTo>
                <a:cubicBezTo>
                  <a:pt x="4117688" y="5912277"/>
                  <a:pt x="4145877" y="5906837"/>
                  <a:pt x="4174561" y="5895957"/>
                </a:cubicBezTo>
                <a:cubicBezTo>
                  <a:pt x="4203244" y="5885077"/>
                  <a:pt x="4227477" y="5866532"/>
                  <a:pt x="4247258" y="5840321"/>
                </a:cubicBezTo>
                <a:cubicBezTo>
                  <a:pt x="4267040" y="5814111"/>
                  <a:pt x="4276931" y="5778256"/>
                  <a:pt x="4276931" y="5732758"/>
                </a:cubicBezTo>
                <a:lnTo>
                  <a:pt x="4276931" y="4447934"/>
                </a:lnTo>
                <a:cubicBezTo>
                  <a:pt x="4276931" y="4340124"/>
                  <a:pt x="4252204" y="4247891"/>
                  <a:pt x="4202750" y="4171237"/>
                </a:cubicBezTo>
                <a:cubicBezTo>
                  <a:pt x="4153295" y="4094583"/>
                  <a:pt x="4088015" y="4033507"/>
                  <a:pt x="4006911" y="3988009"/>
                </a:cubicBezTo>
                <a:cubicBezTo>
                  <a:pt x="3925806" y="3942511"/>
                  <a:pt x="3849151" y="3913827"/>
                  <a:pt x="3776948" y="3901958"/>
                </a:cubicBezTo>
                <a:cubicBezTo>
                  <a:pt x="3704745" y="3890089"/>
                  <a:pt x="3644410" y="3884155"/>
                  <a:pt x="3595945" y="3884155"/>
                </a:cubicBezTo>
                <a:close/>
                <a:moveTo>
                  <a:pt x="782580" y="1895733"/>
                </a:moveTo>
                <a:lnTo>
                  <a:pt x="780798" y="1908202"/>
                </a:lnTo>
                <a:cubicBezTo>
                  <a:pt x="764173" y="1993704"/>
                  <a:pt x="755860" y="2062580"/>
                  <a:pt x="755860" y="2114831"/>
                </a:cubicBezTo>
                <a:cubicBezTo>
                  <a:pt x="755860" y="2209833"/>
                  <a:pt x="780798" y="2293554"/>
                  <a:pt x="830674" y="2365992"/>
                </a:cubicBezTo>
                <a:cubicBezTo>
                  <a:pt x="880551" y="2438431"/>
                  <a:pt x="945271" y="2485933"/>
                  <a:pt x="1024835" y="2508495"/>
                </a:cubicBezTo>
                <a:lnTo>
                  <a:pt x="1024835" y="2490683"/>
                </a:lnTo>
                <a:cubicBezTo>
                  <a:pt x="878769" y="2414681"/>
                  <a:pt x="805736" y="2290585"/>
                  <a:pt x="805736" y="2118393"/>
                </a:cubicBezTo>
                <a:cubicBezTo>
                  <a:pt x="805736" y="2085143"/>
                  <a:pt x="812268" y="2017454"/>
                  <a:pt x="825331" y="1915327"/>
                </a:cubicBezTo>
                <a:cubicBezTo>
                  <a:pt x="825331" y="1911764"/>
                  <a:pt x="825924" y="1905233"/>
                  <a:pt x="827112" y="1895733"/>
                </a:cubicBezTo>
                <a:close/>
                <a:moveTo>
                  <a:pt x="9316311" y="1739054"/>
                </a:moveTo>
                <a:cubicBezTo>
                  <a:pt x="9294126" y="1739054"/>
                  <a:pt x="9270914" y="1743573"/>
                  <a:pt x="9246676" y="1752611"/>
                </a:cubicBezTo>
                <a:cubicBezTo>
                  <a:pt x="9222437" y="1761649"/>
                  <a:pt x="9202101" y="1777055"/>
                  <a:pt x="9185668" y="1798829"/>
                </a:cubicBezTo>
                <a:cubicBezTo>
                  <a:pt x="9169234" y="1820603"/>
                  <a:pt x="9161018" y="1850799"/>
                  <a:pt x="9161018" y="1889417"/>
                </a:cubicBezTo>
                <a:lnTo>
                  <a:pt x="9161018" y="2752155"/>
                </a:lnTo>
                <a:cubicBezTo>
                  <a:pt x="9161018" y="2790773"/>
                  <a:pt x="9169234" y="2820969"/>
                  <a:pt x="9185668" y="2842742"/>
                </a:cubicBezTo>
                <a:cubicBezTo>
                  <a:pt x="9202101" y="2864516"/>
                  <a:pt x="9222437" y="2879717"/>
                  <a:pt x="9246676" y="2888344"/>
                </a:cubicBezTo>
                <a:cubicBezTo>
                  <a:pt x="9270914" y="2896971"/>
                  <a:pt x="9294126" y="2901285"/>
                  <a:pt x="9316311" y="2901285"/>
                </a:cubicBezTo>
                <a:lnTo>
                  <a:pt x="9464209" y="2901285"/>
                </a:lnTo>
                <a:cubicBezTo>
                  <a:pt x="9487215" y="2901285"/>
                  <a:pt x="9510632" y="2896971"/>
                  <a:pt x="9534460" y="2888344"/>
                </a:cubicBezTo>
                <a:cubicBezTo>
                  <a:pt x="9558289" y="2879717"/>
                  <a:pt x="9578419" y="2864516"/>
                  <a:pt x="9594852" y="2842742"/>
                </a:cubicBezTo>
                <a:cubicBezTo>
                  <a:pt x="9611286" y="2820969"/>
                  <a:pt x="9619502" y="2790773"/>
                  <a:pt x="9619502" y="2752155"/>
                </a:cubicBezTo>
                <a:lnTo>
                  <a:pt x="9619502" y="1889417"/>
                </a:lnTo>
                <a:cubicBezTo>
                  <a:pt x="9619502" y="1850799"/>
                  <a:pt x="9611286" y="1820603"/>
                  <a:pt x="9594852" y="1798829"/>
                </a:cubicBezTo>
                <a:cubicBezTo>
                  <a:pt x="9578419" y="1777055"/>
                  <a:pt x="9558289" y="1761649"/>
                  <a:pt x="9534460" y="1752611"/>
                </a:cubicBezTo>
                <a:cubicBezTo>
                  <a:pt x="9510632" y="1743573"/>
                  <a:pt x="9487215" y="1739054"/>
                  <a:pt x="9464209" y="1739054"/>
                </a:cubicBezTo>
                <a:close/>
                <a:moveTo>
                  <a:pt x="5239612" y="1739054"/>
                </a:moveTo>
                <a:cubicBezTo>
                  <a:pt x="5217427" y="1739054"/>
                  <a:pt x="5194215" y="1743573"/>
                  <a:pt x="5169976" y="1752611"/>
                </a:cubicBezTo>
                <a:cubicBezTo>
                  <a:pt x="5145737" y="1761649"/>
                  <a:pt x="5125402" y="1777055"/>
                  <a:pt x="5108968" y="1798829"/>
                </a:cubicBezTo>
                <a:cubicBezTo>
                  <a:pt x="5092536" y="1820603"/>
                  <a:pt x="5084319" y="1850799"/>
                  <a:pt x="5084319" y="1889417"/>
                </a:cubicBezTo>
                <a:lnTo>
                  <a:pt x="5084319" y="2752155"/>
                </a:lnTo>
                <a:cubicBezTo>
                  <a:pt x="5084319" y="2790773"/>
                  <a:pt x="5092536" y="2820969"/>
                  <a:pt x="5108968" y="2842742"/>
                </a:cubicBezTo>
                <a:cubicBezTo>
                  <a:pt x="5125401" y="2864516"/>
                  <a:pt x="5145738" y="2879717"/>
                  <a:pt x="5169976" y="2888344"/>
                </a:cubicBezTo>
                <a:cubicBezTo>
                  <a:pt x="5194215" y="2896971"/>
                  <a:pt x="5217427" y="2901285"/>
                  <a:pt x="5239612" y="2901285"/>
                </a:cubicBezTo>
                <a:lnTo>
                  <a:pt x="5387510" y="2901285"/>
                </a:lnTo>
                <a:cubicBezTo>
                  <a:pt x="5410516" y="2901285"/>
                  <a:pt x="5433933" y="2896971"/>
                  <a:pt x="5457761" y="2888344"/>
                </a:cubicBezTo>
                <a:cubicBezTo>
                  <a:pt x="5481589" y="2879717"/>
                  <a:pt x="5501720" y="2864516"/>
                  <a:pt x="5518153" y="2842742"/>
                </a:cubicBezTo>
                <a:cubicBezTo>
                  <a:pt x="5534586" y="2820969"/>
                  <a:pt x="5542802" y="2790773"/>
                  <a:pt x="5542802" y="2752155"/>
                </a:cubicBezTo>
                <a:lnTo>
                  <a:pt x="5542802" y="1889417"/>
                </a:lnTo>
                <a:cubicBezTo>
                  <a:pt x="5542802" y="1850799"/>
                  <a:pt x="5534586" y="1820603"/>
                  <a:pt x="5518153" y="1798829"/>
                </a:cubicBezTo>
                <a:cubicBezTo>
                  <a:pt x="5501720" y="1777055"/>
                  <a:pt x="5481589" y="1761649"/>
                  <a:pt x="5457761" y="1752611"/>
                </a:cubicBezTo>
                <a:cubicBezTo>
                  <a:pt x="5433933" y="1743573"/>
                  <a:pt x="5410516" y="1739054"/>
                  <a:pt x="5387510" y="1739054"/>
                </a:cubicBezTo>
                <a:close/>
                <a:moveTo>
                  <a:pt x="1858477" y="1541257"/>
                </a:moveTo>
                <a:lnTo>
                  <a:pt x="1844227" y="1557288"/>
                </a:lnTo>
                <a:cubicBezTo>
                  <a:pt x="1850164" y="1565601"/>
                  <a:pt x="1854915" y="1572133"/>
                  <a:pt x="1858477" y="1576882"/>
                </a:cubicBezTo>
                <a:cubicBezTo>
                  <a:pt x="1933291" y="1677822"/>
                  <a:pt x="1983761" y="1761246"/>
                  <a:pt x="2009886" y="1827153"/>
                </a:cubicBezTo>
                <a:cubicBezTo>
                  <a:pt x="2036012" y="1893061"/>
                  <a:pt x="2049075" y="1970547"/>
                  <a:pt x="2049075" y="2059611"/>
                </a:cubicBezTo>
                <a:cubicBezTo>
                  <a:pt x="2049075" y="2270991"/>
                  <a:pt x="1965651" y="2444369"/>
                  <a:pt x="1798804" y="2579747"/>
                </a:cubicBezTo>
                <a:cubicBezTo>
                  <a:pt x="1631956" y="2715125"/>
                  <a:pt x="1418499" y="2782814"/>
                  <a:pt x="1158431" y="2782814"/>
                </a:cubicBezTo>
                <a:cubicBezTo>
                  <a:pt x="914989" y="2782814"/>
                  <a:pt x="698859" y="2716312"/>
                  <a:pt x="510043" y="2583309"/>
                </a:cubicBezTo>
                <a:lnTo>
                  <a:pt x="492230" y="2569059"/>
                </a:lnTo>
                <a:lnTo>
                  <a:pt x="492230" y="2579747"/>
                </a:lnTo>
                <a:cubicBezTo>
                  <a:pt x="646608" y="2743625"/>
                  <a:pt x="871050" y="2825564"/>
                  <a:pt x="1165556" y="2825564"/>
                </a:cubicBezTo>
                <a:cubicBezTo>
                  <a:pt x="1445812" y="2825564"/>
                  <a:pt x="1671442" y="2755203"/>
                  <a:pt x="1842445" y="2614482"/>
                </a:cubicBezTo>
                <a:cubicBezTo>
                  <a:pt x="2013449" y="2473760"/>
                  <a:pt x="2098951" y="2288803"/>
                  <a:pt x="2098951" y="2059611"/>
                </a:cubicBezTo>
                <a:cubicBezTo>
                  <a:pt x="2098951" y="1955109"/>
                  <a:pt x="2081435" y="1865451"/>
                  <a:pt x="2046403" y="1790637"/>
                </a:cubicBezTo>
                <a:cubicBezTo>
                  <a:pt x="2011371" y="1715823"/>
                  <a:pt x="1948729" y="1632696"/>
                  <a:pt x="1858477" y="1541257"/>
                </a:cubicBezTo>
                <a:close/>
                <a:moveTo>
                  <a:pt x="1106774" y="1525225"/>
                </a:moveTo>
                <a:cubicBezTo>
                  <a:pt x="1056898" y="1525225"/>
                  <a:pt x="995740" y="1534132"/>
                  <a:pt x="923301" y="1551945"/>
                </a:cubicBezTo>
                <a:lnTo>
                  <a:pt x="937552" y="1598258"/>
                </a:lnTo>
                <a:lnTo>
                  <a:pt x="951802" y="1592914"/>
                </a:lnTo>
                <a:cubicBezTo>
                  <a:pt x="993365" y="1578664"/>
                  <a:pt x="1044429" y="1571539"/>
                  <a:pt x="1104992" y="1571539"/>
                </a:cubicBezTo>
                <a:cubicBezTo>
                  <a:pt x="1249870" y="1571539"/>
                  <a:pt x="1369217" y="1617852"/>
                  <a:pt x="1463031" y="1710479"/>
                </a:cubicBezTo>
                <a:lnTo>
                  <a:pt x="1473719" y="1710479"/>
                </a:lnTo>
                <a:cubicBezTo>
                  <a:pt x="1404842" y="1586977"/>
                  <a:pt x="1282528" y="1525225"/>
                  <a:pt x="1106774" y="1525225"/>
                </a:cubicBezTo>
                <a:close/>
                <a:moveTo>
                  <a:pt x="11247528" y="1220179"/>
                </a:moveTo>
                <a:cubicBezTo>
                  <a:pt x="11224522" y="1220179"/>
                  <a:pt x="11201105" y="1224698"/>
                  <a:pt x="11177276" y="1233736"/>
                </a:cubicBezTo>
                <a:cubicBezTo>
                  <a:pt x="11153448" y="1242774"/>
                  <a:pt x="11133318" y="1257975"/>
                  <a:pt x="11116885" y="1279338"/>
                </a:cubicBezTo>
                <a:cubicBezTo>
                  <a:pt x="11100452" y="1300701"/>
                  <a:pt x="11092236" y="1330691"/>
                  <a:pt x="11092236" y="1369309"/>
                </a:cubicBezTo>
                <a:lnTo>
                  <a:pt x="11092236" y="1695917"/>
                </a:lnTo>
                <a:lnTo>
                  <a:pt x="11062656" y="1695917"/>
                </a:lnTo>
                <a:cubicBezTo>
                  <a:pt x="11029790" y="1695917"/>
                  <a:pt x="11005140" y="1711939"/>
                  <a:pt x="10988706" y="1743984"/>
                </a:cubicBezTo>
                <a:cubicBezTo>
                  <a:pt x="10972274" y="1776028"/>
                  <a:pt x="10964057" y="1810949"/>
                  <a:pt x="10964057" y="1848745"/>
                </a:cubicBezTo>
                <a:cubicBezTo>
                  <a:pt x="10964057" y="1887363"/>
                  <a:pt x="10972274" y="1922488"/>
                  <a:pt x="10988706" y="1954122"/>
                </a:cubicBezTo>
                <a:cubicBezTo>
                  <a:pt x="11005140" y="1985756"/>
                  <a:pt x="11029790" y="2001573"/>
                  <a:pt x="11062656" y="2001573"/>
                </a:cubicBezTo>
                <a:lnTo>
                  <a:pt x="11092236" y="2001573"/>
                </a:lnTo>
                <a:lnTo>
                  <a:pt x="11092236" y="2436639"/>
                </a:lnTo>
                <a:cubicBezTo>
                  <a:pt x="11092236" y="2536060"/>
                  <a:pt x="11110722" y="2620484"/>
                  <a:pt x="11147697" y="2689915"/>
                </a:cubicBezTo>
                <a:cubicBezTo>
                  <a:pt x="11184672" y="2759344"/>
                  <a:pt x="11235820" y="2811930"/>
                  <a:pt x="11301141" y="2847672"/>
                </a:cubicBezTo>
                <a:cubicBezTo>
                  <a:pt x="11366463" y="2883414"/>
                  <a:pt x="11442260" y="2901285"/>
                  <a:pt x="11528534" y="2901285"/>
                </a:cubicBezTo>
                <a:cubicBezTo>
                  <a:pt x="11730661" y="2901285"/>
                  <a:pt x="11881024" y="2822406"/>
                  <a:pt x="11979623" y="2664649"/>
                </a:cubicBezTo>
                <a:cubicBezTo>
                  <a:pt x="11996878" y="2633425"/>
                  <a:pt x="12005505" y="2603025"/>
                  <a:pt x="12005505" y="2573445"/>
                </a:cubicBezTo>
                <a:cubicBezTo>
                  <a:pt x="12005505" y="2558655"/>
                  <a:pt x="12003451" y="2543865"/>
                  <a:pt x="11999343" y="2529075"/>
                </a:cubicBezTo>
                <a:cubicBezTo>
                  <a:pt x="11985374" y="2486349"/>
                  <a:pt x="11961547" y="2451429"/>
                  <a:pt x="11927859" y="2424315"/>
                </a:cubicBezTo>
                <a:cubicBezTo>
                  <a:pt x="11894171" y="2397200"/>
                  <a:pt x="11861305" y="2383642"/>
                  <a:pt x="11829260" y="2383642"/>
                </a:cubicBezTo>
                <a:cubicBezTo>
                  <a:pt x="11793929" y="2383642"/>
                  <a:pt x="11769690" y="2404595"/>
                  <a:pt x="11756544" y="2446499"/>
                </a:cubicBezTo>
                <a:cubicBezTo>
                  <a:pt x="11737645" y="2513875"/>
                  <a:pt x="11705190" y="2547563"/>
                  <a:pt x="11659177" y="2547563"/>
                </a:cubicBezTo>
                <a:cubicBezTo>
                  <a:pt x="11625489" y="2547563"/>
                  <a:pt x="11597964" y="2528664"/>
                  <a:pt x="11576601" y="2490869"/>
                </a:cubicBezTo>
                <a:cubicBezTo>
                  <a:pt x="11559346" y="2462932"/>
                  <a:pt x="11550719" y="2424725"/>
                  <a:pt x="11550719" y="2376248"/>
                </a:cubicBezTo>
                <a:lnTo>
                  <a:pt x="11550719" y="2001573"/>
                </a:lnTo>
                <a:lnTo>
                  <a:pt x="11812005" y="2001573"/>
                </a:lnTo>
                <a:cubicBezTo>
                  <a:pt x="11844871" y="2001573"/>
                  <a:pt x="11869521" y="1985756"/>
                  <a:pt x="11885954" y="1954122"/>
                </a:cubicBezTo>
                <a:cubicBezTo>
                  <a:pt x="11902388" y="1922488"/>
                  <a:pt x="11910604" y="1887363"/>
                  <a:pt x="11910604" y="1848745"/>
                </a:cubicBezTo>
                <a:cubicBezTo>
                  <a:pt x="11910604" y="1810949"/>
                  <a:pt x="11902388" y="1776028"/>
                  <a:pt x="11885954" y="1743984"/>
                </a:cubicBezTo>
                <a:cubicBezTo>
                  <a:pt x="11869521" y="1711939"/>
                  <a:pt x="11844871" y="1695917"/>
                  <a:pt x="11812005" y="1695917"/>
                </a:cubicBezTo>
                <a:lnTo>
                  <a:pt x="11550719" y="1695917"/>
                </a:lnTo>
                <a:lnTo>
                  <a:pt x="11550719" y="1369309"/>
                </a:lnTo>
                <a:cubicBezTo>
                  <a:pt x="11550719" y="1330691"/>
                  <a:pt x="11542503" y="1300701"/>
                  <a:pt x="11526069" y="1279338"/>
                </a:cubicBezTo>
                <a:cubicBezTo>
                  <a:pt x="11509636" y="1257975"/>
                  <a:pt x="11489300" y="1242774"/>
                  <a:pt x="11465061" y="1233736"/>
                </a:cubicBezTo>
                <a:cubicBezTo>
                  <a:pt x="11440823" y="1224698"/>
                  <a:pt x="11417611" y="1220179"/>
                  <a:pt x="11395426" y="1220179"/>
                </a:cubicBezTo>
                <a:close/>
                <a:moveTo>
                  <a:pt x="9390260" y="1220179"/>
                </a:moveTo>
                <a:cubicBezTo>
                  <a:pt x="9326992" y="1220179"/>
                  <a:pt x="9272969" y="1242569"/>
                  <a:pt x="9228188" y="1287349"/>
                </a:cubicBezTo>
                <a:cubicBezTo>
                  <a:pt x="9183408" y="1332129"/>
                  <a:pt x="9161018" y="1386153"/>
                  <a:pt x="9161018" y="1449420"/>
                </a:cubicBezTo>
                <a:cubicBezTo>
                  <a:pt x="9161018" y="1512688"/>
                  <a:pt x="9183408" y="1566712"/>
                  <a:pt x="9228188" y="1611492"/>
                </a:cubicBezTo>
                <a:cubicBezTo>
                  <a:pt x="9272969" y="1656272"/>
                  <a:pt x="9326992" y="1678662"/>
                  <a:pt x="9390260" y="1678662"/>
                </a:cubicBezTo>
                <a:cubicBezTo>
                  <a:pt x="9453528" y="1678662"/>
                  <a:pt x="9507551" y="1656272"/>
                  <a:pt x="9552332" y="1611492"/>
                </a:cubicBezTo>
                <a:cubicBezTo>
                  <a:pt x="9597112" y="1566712"/>
                  <a:pt x="9619502" y="1512688"/>
                  <a:pt x="9619502" y="1449420"/>
                </a:cubicBezTo>
                <a:cubicBezTo>
                  <a:pt x="9619502" y="1386153"/>
                  <a:pt x="9597112" y="1332129"/>
                  <a:pt x="9552332" y="1287349"/>
                </a:cubicBezTo>
                <a:cubicBezTo>
                  <a:pt x="9507551" y="1242569"/>
                  <a:pt x="9453528" y="1220179"/>
                  <a:pt x="9390260" y="1220179"/>
                </a:cubicBezTo>
                <a:close/>
                <a:moveTo>
                  <a:pt x="7149876" y="1220179"/>
                </a:moveTo>
                <a:cubicBezTo>
                  <a:pt x="7127692" y="1220179"/>
                  <a:pt x="7104685" y="1224698"/>
                  <a:pt x="7080857" y="1233736"/>
                </a:cubicBezTo>
                <a:cubicBezTo>
                  <a:pt x="7057029" y="1242774"/>
                  <a:pt x="7036899" y="1257975"/>
                  <a:pt x="7020466" y="1279338"/>
                </a:cubicBezTo>
                <a:cubicBezTo>
                  <a:pt x="7004032" y="1300701"/>
                  <a:pt x="6995816" y="1330691"/>
                  <a:pt x="6995816" y="1369309"/>
                </a:cubicBezTo>
                <a:lnTo>
                  <a:pt x="6995816" y="2752155"/>
                </a:lnTo>
                <a:cubicBezTo>
                  <a:pt x="6995816" y="2790773"/>
                  <a:pt x="7004032" y="2820969"/>
                  <a:pt x="7020466" y="2842742"/>
                </a:cubicBezTo>
                <a:cubicBezTo>
                  <a:pt x="7036899" y="2864516"/>
                  <a:pt x="7057029" y="2879717"/>
                  <a:pt x="7080857" y="2888344"/>
                </a:cubicBezTo>
                <a:cubicBezTo>
                  <a:pt x="7104685" y="2896971"/>
                  <a:pt x="7127692" y="2901285"/>
                  <a:pt x="7149876" y="2901285"/>
                </a:cubicBezTo>
                <a:lnTo>
                  <a:pt x="7299007" y="2901285"/>
                </a:lnTo>
                <a:cubicBezTo>
                  <a:pt x="7321192" y="2901285"/>
                  <a:pt x="7344403" y="2896971"/>
                  <a:pt x="7368642" y="2888344"/>
                </a:cubicBezTo>
                <a:cubicBezTo>
                  <a:pt x="7392881" y="2879717"/>
                  <a:pt x="7413217" y="2864516"/>
                  <a:pt x="7429650" y="2842742"/>
                </a:cubicBezTo>
                <a:cubicBezTo>
                  <a:pt x="7446083" y="2820969"/>
                  <a:pt x="7454300" y="2790773"/>
                  <a:pt x="7454300" y="2752155"/>
                </a:cubicBezTo>
                <a:lnTo>
                  <a:pt x="7454300" y="2060732"/>
                </a:lnTo>
                <a:cubicBezTo>
                  <a:pt x="7454300" y="2024579"/>
                  <a:pt x="7465803" y="1997259"/>
                  <a:pt x="7488809" y="1978772"/>
                </a:cubicBezTo>
                <a:cubicBezTo>
                  <a:pt x="7511815" y="1960285"/>
                  <a:pt x="7536465" y="1951041"/>
                  <a:pt x="7562758" y="1951041"/>
                </a:cubicBezTo>
                <a:cubicBezTo>
                  <a:pt x="7598911" y="1951041"/>
                  <a:pt x="7629518" y="1964598"/>
                  <a:pt x="7654578" y="1991713"/>
                </a:cubicBezTo>
                <a:cubicBezTo>
                  <a:pt x="7679639" y="2018828"/>
                  <a:pt x="7692169" y="2059910"/>
                  <a:pt x="7692169" y="2114961"/>
                </a:cubicBezTo>
                <a:lnTo>
                  <a:pt x="7692169" y="2754620"/>
                </a:lnTo>
                <a:cubicBezTo>
                  <a:pt x="7692169" y="2823639"/>
                  <a:pt x="7720927" y="2868830"/>
                  <a:pt x="7778442" y="2890193"/>
                </a:cubicBezTo>
                <a:cubicBezTo>
                  <a:pt x="7802271" y="2899231"/>
                  <a:pt x="7825277" y="2903750"/>
                  <a:pt x="7847461" y="2903750"/>
                </a:cubicBezTo>
                <a:lnTo>
                  <a:pt x="7995359" y="2903750"/>
                </a:lnTo>
                <a:cubicBezTo>
                  <a:pt x="8018366" y="2903750"/>
                  <a:pt x="8041783" y="2899231"/>
                  <a:pt x="8065611" y="2890193"/>
                </a:cubicBezTo>
                <a:cubicBezTo>
                  <a:pt x="8089439" y="2881155"/>
                  <a:pt x="8109570" y="2865749"/>
                  <a:pt x="8126003" y="2843975"/>
                </a:cubicBezTo>
                <a:cubicBezTo>
                  <a:pt x="8142436" y="2822201"/>
                  <a:pt x="8150652" y="2792416"/>
                  <a:pt x="8150652" y="2754620"/>
                </a:cubicBezTo>
                <a:lnTo>
                  <a:pt x="8150652" y="2053337"/>
                </a:lnTo>
                <a:cubicBezTo>
                  <a:pt x="8150652" y="1958025"/>
                  <a:pt x="8128673" y="1877503"/>
                  <a:pt x="8084714" y="1811770"/>
                </a:cubicBezTo>
                <a:cubicBezTo>
                  <a:pt x="8040756" y="1746038"/>
                  <a:pt x="7983651" y="1695506"/>
                  <a:pt x="7913399" y="1660175"/>
                </a:cubicBezTo>
                <a:cubicBezTo>
                  <a:pt x="7843148" y="1624844"/>
                  <a:pt x="7784810" y="1605740"/>
                  <a:pt x="7738387" y="1602865"/>
                </a:cubicBezTo>
                <a:cubicBezTo>
                  <a:pt x="7691963" y="1599989"/>
                  <a:pt x="7662178" y="1598551"/>
                  <a:pt x="7649032" y="1598551"/>
                </a:cubicBezTo>
                <a:cubicBezTo>
                  <a:pt x="7582478" y="1598551"/>
                  <a:pt x="7517567" y="1609643"/>
                  <a:pt x="7454300" y="1631828"/>
                </a:cubicBezTo>
                <a:lnTo>
                  <a:pt x="7454300" y="1369309"/>
                </a:lnTo>
                <a:cubicBezTo>
                  <a:pt x="7454300" y="1330691"/>
                  <a:pt x="7446083" y="1300701"/>
                  <a:pt x="7429650" y="1279338"/>
                </a:cubicBezTo>
                <a:cubicBezTo>
                  <a:pt x="7413217" y="1257975"/>
                  <a:pt x="7392881" y="1242774"/>
                  <a:pt x="7368642" y="1233736"/>
                </a:cubicBezTo>
                <a:cubicBezTo>
                  <a:pt x="7344403" y="1224698"/>
                  <a:pt x="7321192" y="1220179"/>
                  <a:pt x="7299007" y="1220179"/>
                </a:cubicBezTo>
                <a:close/>
                <a:moveTo>
                  <a:pt x="5313561" y="1220179"/>
                </a:moveTo>
                <a:cubicBezTo>
                  <a:pt x="5250294" y="1220179"/>
                  <a:pt x="5196269" y="1242569"/>
                  <a:pt x="5151489" y="1287349"/>
                </a:cubicBezTo>
                <a:cubicBezTo>
                  <a:pt x="5106709" y="1332129"/>
                  <a:pt x="5084319" y="1386153"/>
                  <a:pt x="5084319" y="1449420"/>
                </a:cubicBezTo>
                <a:cubicBezTo>
                  <a:pt x="5084319" y="1512688"/>
                  <a:pt x="5106709" y="1566712"/>
                  <a:pt x="5151489" y="1611492"/>
                </a:cubicBezTo>
                <a:cubicBezTo>
                  <a:pt x="5196269" y="1656272"/>
                  <a:pt x="5250294" y="1678662"/>
                  <a:pt x="5313561" y="1678662"/>
                </a:cubicBezTo>
                <a:cubicBezTo>
                  <a:pt x="5376828" y="1678662"/>
                  <a:pt x="5430852" y="1656272"/>
                  <a:pt x="5475633" y="1611492"/>
                </a:cubicBezTo>
                <a:cubicBezTo>
                  <a:pt x="5520413" y="1566712"/>
                  <a:pt x="5542802" y="1512688"/>
                  <a:pt x="5542802" y="1449420"/>
                </a:cubicBezTo>
                <a:cubicBezTo>
                  <a:pt x="5542802" y="1386153"/>
                  <a:pt x="5520413" y="1332129"/>
                  <a:pt x="5475633" y="1287349"/>
                </a:cubicBezTo>
                <a:cubicBezTo>
                  <a:pt x="5430852" y="1242569"/>
                  <a:pt x="5376828" y="1220179"/>
                  <a:pt x="5313561" y="1220179"/>
                </a:cubicBezTo>
                <a:close/>
                <a:moveTo>
                  <a:pt x="3210559" y="1217714"/>
                </a:moveTo>
                <a:cubicBezTo>
                  <a:pt x="3130037" y="1217714"/>
                  <a:pt x="3063483" y="1231271"/>
                  <a:pt x="3010897" y="1258385"/>
                </a:cubicBezTo>
                <a:cubicBezTo>
                  <a:pt x="2967350" y="1280570"/>
                  <a:pt x="2945576" y="1309328"/>
                  <a:pt x="2945576" y="1344659"/>
                </a:cubicBezTo>
                <a:cubicBezTo>
                  <a:pt x="2945576" y="1350411"/>
                  <a:pt x="3029384" y="1816700"/>
                  <a:pt x="3197002" y="2743527"/>
                </a:cubicBezTo>
                <a:cubicBezTo>
                  <a:pt x="3209327" y="2796935"/>
                  <a:pt x="3248150" y="2836991"/>
                  <a:pt x="3313471" y="2863694"/>
                </a:cubicBezTo>
                <a:cubicBezTo>
                  <a:pt x="3378793" y="2890398"/>
                  <a:pt x="3450483" y="2903750"/>
                  <a:pt x="3528539" y="2903750"/>
                </a:cubicBezTo>
                <a:cubicBezTo>
                  <a:pt x="3606597" y="2903750"/>
                  <a:pt x="3678287" y="2890398"/>
                  <a:pt x="3743608" y="2863694"/>
                </a:cubicBezTo>
                <a:cubicBezTo>
                  <a:pt x="3808930" y="2836991"/>
                  <a:pt x="3847753" y="2796935"/>
                  <a:pt x="3860078" y="2743527"/>
                </a:cubicBezTo>
                <a:lnTo>
                  <a:pt x="3942654" y="2287509"/>
                </a:lnTo>
                <a:lnTo>
                  <a:pt x="4025230" y="2743527"/>
                </a:lnTo>
                <a:cubicBezTo>
                  <a:pt x="4037555" y="2796935"/>
                  <a:pt x="4076379" y="2836991"/>
                  <a:pt x="4141700" y="2863694"/>
                </a:cubicBezTo>
                <a:cubicBezTo>
                  <a:pt x="4207021" y="2890398"/>
                  <a:pt x="4278711" y="2903750"/>
                  <a:pt x="4356768" y="2903750"/>
                </a:cubicBezTo>
                <a:cubicBezTo>
                  <a:pt x="4434825" y="2903750"/>
                  <a:pt x="4506515" y="2890398"/>
                  <a:pt x="4571836" y="2863694"/>
                </a:cubicBezTo>
                <a:cubicBezTo>
                  <a:pt x="4637159" y="2836991"/>
                  <a:pt x="4675982" y="2796935"/>
                  <a:pt x="4688306" y="2743527"/>
                </a:cubicBezTo>
                <a:cubicBezTo>
                  <a:pt x="4855924" y="1816700"/>
                  <a:pt x="4939732" y="1350411"/>
                  <a:pt x="4939732" y="1344659"/>
                </a:cubicBezTo>
                <a:cubicBezTo>
                  <a:pt x="4939732" y="1309328"/>
                  <a:pt x="4919191" y="1281392"/>
                  <a:pt x="4878108" y="1260851"/>
                </a:cubicBezTo>
                <a:cubicBezTo>
                  <a:pt x="4832095" y="1237023"/>
                  <a:pt x="4789780" y="1223876"/>
                  <a:pt x="4751162" y="1221411"/>
                </a:cubicBezTo>
                <a:cubicBezTo>
                  <a:pt x="4712545" y="1218946"/>
                  <a:pt x="4686662" y="1217714"/>
                  <a:pt x="4673516" y="1217714"/>
                </a:cubicBezTo>
                <a:cubicBezTo>
                  <a:pt x="4625038" y="1217714"/>
                  <a:pt x="4580259" y="1223876"/>
                  <a:pt x="4539175" y="1236201"/>
                </a:cubicBezTo>
                <a:cubicBezTo>
                  <a:pt x="4487412" y="1251812"/>
                  <a:pt x="4457421" y="1278105"/>
                  <a:pt x="4449205" y="1315080"/>
                </a:cubicBezTo>
                <a:lnTo>
                  <a:pt x="4295145" y="2319553"/>
                </a:lnTo>
                <a:lnTo>
                  <a:pt x="4110272" y="1376704"/>
                </a:lnTo>
                <a:cubicBezTo>
                  <a:pt x="4093017" y="1310972"/>
                  <a:pt x="4037145" y="1278105"/>
                  <a:pt x="3942654" y="1278105"/>
                </a:cubicBezTo>
                <a:cubicBezTo>
                  <a:pt x="3918005" y="1278105"/>
                  <a:pt x="3892944" y="1281803"/>
                  <a:pt x="3867473" y="1289198"/>
                </a:cubicBezTo>
                <a:cubicBezTo>
                  <a:pt x="3817352" y="1303987"/>
                  <a:pt x="3786540" y="1333156"/>
                  <a:pt x="3775036" y="1376704"/>
                </a:cubicBezTo>
                <a:lnTo>
                  <a:pt x="3590164" y="2319553"/>
                </a:lnTo>
                <a:lnTo>
                  <a:pt x="3434871" y="1315080"/>
                </a:lnTo>
                <a:cubicBezTo>
                  <a:pt x="3426655" y="1278105"/>
                  <a:pt x="3399335" y="1252634"/>
                  <a:pt x="3352911" y="1238666"/>
                </a:cubicBezTo>
                <a:cubicBezTo>
                  <a:pt x="3306488" y="1224698"/>
                  <a:pt x="3259037" y="1217714"/>
                  <a:pt x="3210559" y="1217714"/>
                </a:cubicBezTo>
                <a:close/>
                <a:moveTo>
                  <a:pt x="10339812" y="1216481"/>
                </a:moveTo>
                <a:cubicBezTo>
                  <a:pt x="10301194" y="1216481"/>
                  <a:pt x="10262576" y="1219768"/>
                  <a:pt x="10223958" y="1226341"/>
                </a:cubicBezTo>
                <a:cubicBezTo>
                  <a:pt x="10099888" y="1248526"/>
                  <a:pt x="9997181" y="1300290"/>
                  <a:pt x="9915838" y="1381634"/>
                </a:cubicBezTo>
                <a:cubicBezTo>
                  <a:pt x="9834494" y="1462978"/>
                  <a:pt x="9793822" y="1567328"/>
                  <a:pt x="9793822" y="1694684"/>
                </a:cubicBezTo>
                <a:lnTo>
                  <a:pt x="9793822" y="1705777"/>
                </a:lnTo>
                <a:cubicBezTo>
                  <a:pt x="9800394" y="1798624"/>
                  <a:pt x="9829358" y="1881406"/>
                  <a:pt x="9880712" y="1954122"/>
                </a:cubicBezTo>
                <a:cubicBezTo>
                  <a:pt x="9932065" y="2026839"/>
                  <a:pt x="9992868" y="2090928"/>
                  <a:pt x="10063119" y="2146389"/>
                </a:cubicBezTo>
                <a:cubicBezTo>
                  <a:pt x="10133370" y="2201851"/>
                  <a:pt x="10199719" y="2249712"/>
                  <a:pt x="10262165" y="2289974"/>
                </a:cubicBezTo>
                <a:cubicBezTo>
                  <a:pt x="10308178" y="2320375"/>
                  <a:pt x="10345974" y="2347079"/>
                  <a:pt x="10375554" y="2370085"/>
                </a:cubicBezTo>
                <a:cubicBezTo>
                  <a:pt x="10405133" y="2393091"/>
                  <a:pt x="10419923" y="2413222"/>
                  <a:pt x="10419923" y="2430477"/>
                </a:cubicBezTo>
                <a:cubicBezTo>
                  <a:pt x="10419923" y="2471559"/>
                  <a:pt x="10391986" y="2492101"/>
                  <a:pt x="10336114" y="2492101"/>
                </a:cubicBezTo>
                <a:cubicBezTo>
                  <a:pt x="10310642" y="2492101"/>
                  <a:pt x="10283938" y="2485528"/>
                  <a:pt x="10256002" y="2472381"/>
                </a:cubicBezTo>
                <a:cubicBezTo>
                  <a:pt x="10214098" y="2453483"/>
                  <a:pt x="10180410" y="2416508"/>
                  <a:pt x="10154939" y="2361458"/>
                </a:cubicBezTo>
                <a:cubicBezTo>
                  <a:pt x="10138506" y="2328592"/>
                  <a:pt x="10110570" y="2312159"/>
                  <a:pt x="10071130" y="2312159"/>
                </a:cubicBezTo>
                <a:cubicBezTo>
                  <a:pt x="10026761" y="2312159"/>
                  <a:pt x="9978283" y="2328181"/>
                  <a:pt x="9925697" y="2360225"/>
                </a:cubicBezTo>
                <a:cubicBezTo>
                  <a:pt x="9878863" y="2388983"/>
                  <a:pt x="9845380" y="2419590"/>
                  <a:pt x="9825250" y="2452045"/>
                </a:cubicBezTo>
                <a:cubicBezTo>
                  <a:pt x="9805119" y="2484501"/>
                  <a:pt x="9795054" y="2512231"/>
                  <a:pt x="9795054" y="2535238"/>
                </a:cubicBezTo>
                <a:cubicBezTo>
                  <a:pt x="9795054" y="2553314"/>
                  <a:pt x="9799162" y="2570980"/>
                  <a:pt x="9807379" y="2588234"/>
                </a:cubicBezTo>
                <a:cubicBezTo>
                  <a:pt x="9928162" y="2800221"/>
                  <a:pt x="10110158" y="2906215"/>
                  <a:pt x="10353368" y="2906215"/>
                </a:cubicBezTo>
                <a:cubicBezTo>
                  <a:pt x="10390343" y="2906215"/>
                  <a:pt x="10427318" y="2902929"/>
                  <a:pt x="10464292" y="2896355"/>
                </a:cubicBezTo>
                <a:cubicBezTo>
                  <a:pt x="10587540" y="2874992"/>
                  <a:pt x="10690864" y="2824871"/>
                  <a:pt x="10774262" y="2745992"/>
                </a:cubicBezTo>
                <a:cubicBezTo>
                  <a:pt x="10857660" y="2667114"/>
                  <a:pt x="10899358" y="2565228"/>
                  <a:pt x="10899358" y="2440337"/>
                </a:cubicBezTo>
                <a:cubicBezTo>
                  <a:pt x="10893606" y="2341738"/>
                  <a:pt x="10864233" y="2253821"/>
                  <a:pt x="10811236" y="2176585"/>
                </a:cubicBezTo>
                <a:cubicBezTo>
                  <a:pt x="10758240" y="2099350"/>
                  <a:pt x="10695588" y="2031563"/>
                  <a:pt x="10623282" y="1973226"/>
                </a:cubicBezTo>
                <a:cubicBezTo>
                  <a:pt x="10550976" y="1914888"/>
                  <a:pt x="10483190" y="1864767"/>
                  <a:pt x="10419923" y="1822863"/>
                </a:cubicBezTo>
                <a:cubicBezTo>
                  <a:pt x="10376375" y="1794105"/>
                  <a:pt x="10340633" y="1768839"/>
                  <a:pt x="10312697" y="1747065"/>
                </a:cubicBezTo>
                <a:cubicBezTo>
                  <a:pt x="10284760" y="1725291"/>
                  <a:pt x="10270792" y="1707009"/>
                  <a:pt x="10270792" y="1692219"/>
                </a:cubicBezTo>
                <a:cubicBezTo>
                  <a:pt x="10270792" y="1661818"/>
                  <a:pt x="10282090" y="1643742"/>
                  <a:pt x="10304686" y="1637990"/>
                </a:cubicBezTo>
                <a:cubicBezTo>
                  <a:pt x="10327281" y="1632239"/>
                  <a:pt x="10344330" y="1629363"/>
                  <a:pt x="10355834" y="1629363"/>
                </a:cubicBezTo>
                <a:cubicBezTo>
                  <a:pt x="10434712" y="1629363"/>
                  <a:pt x="10495104" y="1673322"/>
                  <a:pt x="10537008" y="1761239"/>
                </a:cubicBezTo>
                <a:cubicBezTo>
                  <a:pt x="10553442" y="1794105"/>
                  <a:pt x="10581378" y="1810538"/>
                  <a:pt x="10620818" y="1810538"/>
                </a:cubicBezTo>
                <a:cubicBezTo>
                  <a:pt x="10665187" y="1810538"/>
                  <a:pt x="10713664" y="1794516"/>
                  <a:pt x="10766250" y="1762471"/>
                </a:cubicBezTo>
                <a:cubicBezTo>
                  <a:pt x="10813085" y="1733713"/>
                  <a:pt x="10846567" y="1703106"/>
                  <a:pt x="10866698" y="1670651"/>
                </a:cubicBezTo>
                <a:cubicBezTo>
                  <a:pt x="10886828" y="1638196"/>
                  <a:pt x="10896894" y="1610465"/>
                  <a:pt x="10896894" y="1587459"/>
                </a:cubicBezTo>
                <a:cubicBezTo>
                  <a:pt x="10896894" y="1569382"/>
                  <a:pt x="10892785" y="1551717"/>
                  <a:pt x="10884569" y="1534462"/>
                </a:cubicBezTo>
                <a:cubicBezTo>
                  <a:pt x="10764607" y="1322475"/>
                  <a:pt x="10583021" y="1216481"/>
                  <a:pt x="10339812" y="1216481"/>
                </a:cubicBezTo>
                <a:close/>
                <a:moveTo>
                  <a:pt x="6263112" y="1216481"/>
                </a:moveTo>
                <a:cubicBezTo>
                  <a:pt x="6224494" y="1216481"/>
                  <a:pt x="6185876" y="1219768"/>
                  <a:pt x="6147258" y="1226341"/>
                </a:cubicBezTo>
                <a:cubicBezTo>
                  <a:pt x="6023189" y="1248526"/>
                  <a:pt x="5920482" y="1300290"/>
                  <a:pt x="5839138" y="1381634"/>
                </a:cubicBezTo>
                <a:cubicBezTo>
                  <a:pt x="5757795" y="1462978"/>
                  <a:pt x="5717122" y="1567328"/>
                  <a:pt x="5717122" y="1694684"/>
                </a:cubicBezTo>
                <a:lnTo>
                  <a:pt x="5717122" y="1705777"/>
                </a:lnTo>
                <a:cubicBezTo>
                  <a:pt x="5723695" y="1798624"/>
                  <a:pt x="5752659" y="1881406"/>
                  <a:pt x="5804013" y="1954122"/>
                </a:cubicBezTo>
                <a:cubicBezTo>
                  <a:pt x="5855366" y="2026839"/>
                  <a:pt x="5916168" y="2090928"/>
                  <a:pt x="5986420" y="2146389"/>
                </a:cubicBezTo>
                <a:cubicBezTo>
                  <a:pt x="6056672" y="2201851"/>
                  <a:pt x="6123020" y="2249712"/>
                  <a:pt x="6185466" y="2289974"/>
                </a:cubicBezTo>
                <a:cubicBezTo>
                  <a:pt x="6231478" y="2320375"/>
                  <a:pt x="6269275" y="2347079"/>
                  <a:pt x="6298854" y="2370085"/>
                </a:cubicBezTo>
                <a:cubicBezTo>
                  <a:pt x="6328434" y="2393091"/>
                  <a:pt x="6343224" y="2413222"/>
                  <a:pt x="6343224" y="2430477"/>
                </a:cubicBezTo>
                <a:cubicBezTo>
                  <a:pt x="6343224" y="2471559"/>
                  <a:pt x="6315287" y="2492101"/>
                  <a:pt x="6259415" y="2492101"/>
                </a:cubicBezTo>
                <a:cubicBezTo>
                  <a:pt x="6233943" y="2492101"/>
                  <a:pt x="6207239" y="2485528"/>
                  <a:pt x="6179303" y="2472381"/>
                </a:cubicBezTo>
                <a:cubicBezTo>
                  <a:pt x="6137399" y="2453483"/>
                  <a:pt x="6103711" y="2416508"/>
                  <a:pt x="6078239" y="2361458"/>
                </a:cubicBezTo>
                <a:cubicBezTo>
                  <a:pt x="6061806" y="2328592"/>
                  <a:pt x="6033871" y="2312159"/>
                  <a:pt x="5994431" y="2312159"/>
                </a:cubicBezTo>
                <a:cubicBezTo>
                  <a:pt x="5950061" y="2312159"/>
                  <a:pt x="5901585" y="2328181"/>
                  <a:pt x="5848998" y="2360225"/>
                </a:cubicBezTo>
                <a:cubicBezTo>
                  <a:pt x="5802163" y="2388983"/>
                  <a:pt x="5768681" y="2419590"/>
                  <a:pt x="5748550" y="2452045"/>
                </a:cubicBezTo>
                <a:cubicBezTo>
                  <a:pt x="5728420" y="2484501"/>
                  <a:pt x="5718355" y="2512231"/>
                  <a:pt x="5718355" y="2535238"/>
                </a:cubicBezTo>
                <a:cubicBezTo>
                  <a:pt x="5718355" y="2553314"/>
                  <a:pt x="5722463" y="2570980"/>
                  <a:pt x="5730679" y="2588234"/>
                </a:cubicBezTo>
                <a:cubicBezTo>
                  <a:pt x="5851463" y="2800221"/>
                  <a:pt x="6033459" y="2906215"/>
                  <a:pt x="6276669" y="2906215"/>
                </a:cubicBezTo>
                <a:cubicBezTo>
                  <a:pt x="6313644" y="2906215"/>
                  <a:pt x="6350618" y="2902929"/>
                  <a:pt x="6387593" y="2896355"/>
                </a:cubicBezTo>
                <a:cubicBezTo>
                  <a:pt x="6510841" y="2874992"/>
                  <a:pt x="6614164" y="2824871"/>
                  <a:pt x="6697562" y="2745992"/>
                </a:cubicBezTo>
                <a:cubicBezTo>
                  <a:pt x="6780960" y="2667114"/>
                  <a:pt x="6822659" y="2565228"/>
                  <a:pt x="6822659" y="2440337"/>
                </a:cubicBezTo>
                <a:cubicBezTo>
                  <a:pt x="6816908" y="2341738"/>
                  <a:pt x="6787534" y="2253821"/>
                  <a:pt x="6734537" y="2176585"/>
                </a:cubicBezTo>
                <a:cubicBezTo>
                  <a:pt x="6681540" y="2099350"/>
                  <a:pt x="6618889" y="2031563"/>
                  <a:pt x="6546583" y="1973226"/>
                </a:cubicBezTo>
                <a:cubicBezTo>
                  <a:pt x="6474277" y="1914888"/>
                  <a:pt x="6406491" y="1864767"/>
                  <a:pt x="6343224" y="1822863"/>
                </a:cubicBezTo>
                <a:cubicBezTo>
                  <a:pt x="6299676" y="1794105"/>
                  <a:pt x="6263934" y="1768839"/>
                  <a:pt x="6235998" y="1747065"/>
                </a:cubicBezTo>
                <a:cubicBezTo>
                  <a:pt x="6208061" y="1725291"/>
                  <a:pt x="6194093" y="1707009"/>
                  <a:pt x="6194093" y="1692219"/>
                </a:cubicBezTo>
                <a:cubicBezTo>
                  <a:pt x="6194093" y="1661818"/>
                  <a:pt x="6205391" y="1643742"/>
                  <a:pt x="6227986" y="1637990"/>
                </a:cubicBezTo>
                <a:cubicBezTo>
                  <a:pt x="6250582" y="1632239"/>
                  <a:pt x="6267631" y="1629363"/>
                  <a:pt x="6279134" y="1629363"/>
                </a:cubicBezTo>
                <a:cubicBezTo>
                  <a:pt x="6358013" y="1629363"/>
                  <a:pt x="6418405" y="1673322"/>
                  <a:pt x="6460309" y="1761239"/>
                </a:cubicBezTo>
                <a:cubicBezTo>
                  <a:pt x="6476742" y="1794105"/>
                  <a:pt x="6504679" y="1810538"/>
                  <a:pt x="6544118" y="1810538"/>
                </a:cubicBezTo>
                <a:cubicBezTo>
                  <a:pt x="6588488" y="1810538"/>
                  <a:pt x="6636965" y="1794516"/>
                  <a:pt x="6689551" y="1762471"/>
                </a:cubicBezTo>
                <a:cubicBezTo>
                  <a:pt x="6736385" y="1733713"/>
                  <a:pt x="6769868" y="1703106"/>
                  <a:pt x="6789998" y="1670651"/>
                </a:cubicBezTo>
                <a:cubicBezTo>
                  <a:pt x="6810129" y="1638196"/>
                  <a:pt x="6820194" y="1610465"/>
                  <a:pt x="6820194" y="1587459"/>
                </a:cubicBezTo>
                <a:cubicBezTo>
                  <a:pt x="6820194" y="1569382"/>
                  <a:pt x="6816086" y="1551717"/>
                  <a:pt x="6807869" y="1534462"/>
                </a:cubicBezTo>
                <a:cubicBezTo>
                  <a:pt x="6687908" y="1322475"/>
                  <a:pt x="6506322" y="1216481"/>
                  <a:pt x="6263112" y="1216481"/>
                </a:cubicBezTo>
                <a:close/>
                <a:moveTo>
                  <a:pt x="8522708" y="1215249"/>
                </a:moveTo>
                <a:cubicBezTo>
                  <a:pt x="8466836" y="1215249"/>
                  <a:pt x="8423700" y="1234968"/>
                  <a:pt x="8393298" y="1274408"/>
                </a:cubicBezTo>
                <a:cubicBezTo>
                  <a:pt x="8376043" y="1296593"/>
                  <a:pt x="8367416" y="1326994"/>
                  <a:pt x="8367416" y="1365612"/>
                </a:cubicBezTo>
                <a:lnTo>
                  <a:pt x="8367416" y="2752155"/>
                </a:lnTo>
                <a:cubicBezTo>
                  <a:pt x="8367416" y="2821995"/>
                  <a:pt x="8396174" y="2867187"/>
                  <a:pt x="8453690" y="2887728"/>
                </a:cubicBezTo>
                <a:cubicBezTo>
                  <a:pt x="8477518" y="2896766"/>
                  <a:pt x="8500524" y="2901285"/>
                  <a:pt x="8522708" y="2901285"/>
                </a:cubicBezTo>
                <a:lnTo>
                  <a:pt x="9009539" y="2901285"/>
                </a:lnTo>
                <a:cubicBezTo>
                  <a:pt x="9029259" y="2901285"/>
                  <a:pt x="9044048" y="2885879"/>
                  <a:pt x="9053908" y="2855067"/>
                </a:cubicBezTo>
                <a:cubicBezTo>
                  <a:pt x="9063768" y="2824255"/>
                  <a:pt x="9068698" y="2788718"/>
                  <a:pt x="9068698" y="2748457"/>
                </a:cubicBezTo>
                <a:cubicBezTo>
                  <a:pt x="9068698" y="2709018"/>
                  <a:pt x="9063768" y="2673687"/>
                  <a:pt x="9053908" y="2642464"/>
                </a:cubicBezTo>
                <a:cubicBezTo>
                  <a:pt x="9044048" y="2611241"/>
                  <a:pt x="9029259" y="2595629"/>
                  <a:pt x="9009539" y="2595629"/>
                </a:cubicBezTo>
                <a:lnTo>
                  <a:pt x="8827132" y="2595629"/>
                </a:lnTo>
                <a:lnTo>
                  <a:pt x="8827132" y="1365612"/>
                </a:lnTo>
                <a:cubicBezTo>
                  <a:pt x="8827132" y="1296593"/>
                  <a:pt x="8798374" y="1250991"/>
                  <a:pt x="8740858" y="1228806"/>
                </a:cubicBezTo>
                <a:cubicBezTo>
                  <a:pt x="8717030" y="1219768"/>
                  <a:pt x="8694024" y="1215249"/>
                  <a:pt x="8671839" y="1215249"/>
                </a:cubicBezTo>
                <a:close/>
                <a:moveTo>
                  <a:pt x="1040866" y="1031809"/>
                </a:moveTo>
                <a:cubicBezTo>
                  <a:pt x="1012366" y="1082872"/>
                  <a:pt x="971396" y="1124733"/>
                  <a:pt x="917957" y="1157390"/>
                </a:cubicBezTo>
                <a:cubicBezTo>
                  <a:pt x="864519" y="1190046"/>
                  <a:pt x="809299" y="1206375"/>
                  <a:pt x="752298" y="1206375"/>
                </a:cubicBezTo>
                <a:cubicBezTo>
                  <a:pt x="664421" y="1206375"/>
                  <a:pt x="593763" y="1185593"/>
                  <a:pt x="540325" y="1144030"/>
                </a:cubicBezTo>
                <a:lnTo>
                  <a:pt x="479761" y="1099498"/>
                </a:lnTo>
                <a:cubicBezTo>
                  <a:pt x="478573" y="1098310"/>
                  <a:pt x="473230" y="1094748"/>
                  <a:pt x="463729" y="1088810"/>
                </a:cubicBezTo>
                <a:lnTo>
                  <a:pt x="463729" y="1099498"/>
                </a:lnTo>
                <a:lnTo>
                  <a:pt x="474417" y="1108404"/>
                </a:lnTo>
                <a:cubicBezTo>
                  <a:pt x="565857" y="1202219"/>
                  <a:pt x="660265" y="1249126"/>
                  <a:pt x="757642" y="1249126"/>
                </a:cubicBezTo>
                <a:cubicBezTo>
                  <a:pt x="893019" y="1249126"/>
                  <a:pt x="1001084" y="1185000"/>
                  <a:pt x="1081836" y="1056747"/>
                </a:cubicBezTo>
                <a:close/>
                <a:moveTo>
                  <a:pt x="1078273" y="545518"/>
                </a:moveTo>
                <a:cubicBezTo>
                  <a:pt x="988022" y="545518"/>
                  <a:pt x="912911" y="571050"/>
                  <a:pt x="852940" y="622113"/>
                </a:cubicBezTo>
                <a:cubicBezTo>
                  <a:pt x="792971" y="673176"/>
                  <a:pt x="762986" y="736709"/>
                  <a:pt x="762986" y="812711"/>
                </a:cubicBezTo>
                <a:cubicBezTo>
                  <a:pt x="762986" y="887525"/>
                  <a:pt x="798017" y="939776"/>
                  <a:pt x="868082" y="969464"/>
                </a:cubicBezTo>
                <a:lnTo>
                  <a:pt x="887676" y="940963"/>
                </a:lnTo>
                <a:cubicBezTo>
                  <a:pt x="884113" y="937401"/>
                  <a:pt x="881738" y="935026"/>
                  <a:pt x="880551" y="933838"/>
                </a:cubicBezTo>
                <a:cubicBezTo>
                  <a:pt x="836612" y="902962"/>
                  <a:pt x="814643" y="863774"/>
                  <a:pt x="814643" y="816273"/>
                </a:cubicBezTo>
                <a:cubicBezTo>
                  <a:pt x="814643" y="749772"/>
                  <a:pt x="839581" y="695442"/>
                  <a:pt x="889457" y="653285"/>
                </a:cubicBezTo>
                <a:cubicBezTo>
                  <a:pt x="939333" y="611128"/>
                  <a:pt x="1002866" y="590050"/>
                  <a:pt x="1080054" y="590050"/>
                </a:cubicBezTo>
                <a:cubicBezTo>
                  <a:pt x="1223745" y="590050"/>
                  <a:pt x="1343685" y="657739"/>
                  <a:pt x="1439874" y="793116"/>
                </a:cubicBezTo>
                <a:lnTo>
                  <a:pt x="1455906" y="816273"/>
                </a:lnTo>
                <a:lnTo>
                  <a:pt x="1471938" y="816273"/>
                </a:lnTo>
                <a:cubicBezTo>
                  <a:pt x="1443437" y="730771"/>
                  <a:pt x="1394749" y="664270"/>
                  <a:pt x="1325872" y="616769"/>
                </a:cubicBezTo>
                <a:cubicBezTo>
                  <a:pt x="1256996" y="569268"/>
                  <a:pt x="1174463" y="545518"/>
                  <a:pt x="1078273" y="545518"/>
                </a:cubicBezTo>
                <a:close/>
                <a:moveTo>
                  <a:pt x="1715974" y="442203"/>
                </a:moveTo>
                <a:cubicBezTo>
                  <a:pt x="1721911" y="449328"/>
                  <a:pt x="1726661" y="454078"/>
                  <a:pt x="1730224" y="456453"/>
                </a:cubicBezTo>
                <a:cubicBezTo>
                  <a:pt x="1870352" y="595394"/>
                  <a:pt x="1940416" y="741459"/>
                  <a:pt x="1940416" y="894650"/>
                </a:cubicBezTo>
                <a:cubicBezTo>
                  <a:pt x="1940416" y="1005089"/>
                  <a:pt x="1904197" y="1103357"/>
                  <a:pt x="1831758" y="1189453"/>
                </a:cubicBezTo>
                <a:cubicBezTo>
                  <a:pt x="1759318" y="1275548"/>
                  <a:pt x="1662535" y="1335221"/>
                  <a:pt x="1541408" y="1368472"/>
                </a:cubicBezTo>
                <a:lnTo>
                  <a:pt x="1577034" y="1404098"/>
                </a:lnTo>
                <a:cubicBezTo>
                  <a:pt x="1694599" y="1379160"/>
                  <a:pt x="1792569" y="1317705"/>
                  <a:pt x="1870946" y="1219735"/>
                </a:cubicBezTo>
                <a:cubicBezTo>
                  <a:pt x="1949323" y="1121764"/>
                  <a:pt x="1988511" y="1011621"/>
                  <a:pt x="1988511" y="889306"/>
                </a:cubicBezTo>
                <a:cubicBezTo>
                  <a:pt x="1988511" y="790741"/>
                  <a:pt x="1960901" y="696036"/>
                  <a:pt x="1905681" y="605191"/>
                </a:cubicBezTo>
                <a:cubicBezTo>
                  <a:pt x="1850461" y="514345"/>
                  <a:pt x="1787226" y="460016"/>
                  <a:pt x="1715974" y="442203"/>
                </a:cubicBezTo>
                <a:close/>
                <a:moveTo>
                  <a:pt x="1113899" y="305044"/>
                </a:moveTo>
                <a:cubicBezTo>
                  <a:pt x="827706" y="305044"/>
                  <a:pt x="616326" y="377483"/>
                  <a:pt x="479761" y="522361"/>
                </a:cubicBezTo>
                <a:cubicBezTo>
                  <a:pt x="399009" y="609050"/>
                  <a:pt x="358634" y="698708"/>
                  <a:pt x="358634" y="791335"/>
                </a:cubicBezTo>
                <a:cubicBezTo>
                  <a:pt x="358634" y="886337"/>
                  <a:pt x="390400" y="966495"/>
                  <a:pt x="453932" y="1031809"/>
                </a:cubicBezTo>
                <a:cubicBezTo>
                  <a:pt x="517465" y="1097123"/>
                  <a:pt x="596139" y="1129780"/>
                  <a:pt x="689953" y="1129780"/>
                </a:cubicBezTo>
                <a:cubicBezTo>
                  <a:pt x="819393" y="1129780"/>
                  <a:pt x="906082" y="1076935"/>
                  <a:pt x="950021" y="971245"/>
                </a:cubicBezTo>
                <a:lnTo>
                  <a:pt x="923301" y="956995"/>
                </a:lnTo>
                <a:cubicBezTo>
                  <a:pt x="892426" y="985495"/>
                  <a:pt x="859175" y="999746"/>
                  <a:pt x="823549" y="999746"/>
                </a:cubicBezTo>
                <a:cubicBezTo>
                  <a:pt x="772486" y="999746"/>
                  <a:pt x="731219" y="979855"/>
                  <a:pt x="699750" y="940072"/>
                </a:cubicBezTo>
                <a:cubicBezTo>
                  <a:pt x="668281" y="900290"/>
                  <a:pt x="652546" y="847742"/>
                  <a:pt x="652546" y="782429"/>
                </a:cubicBezTo>
                <a:cubicBezTo>
                  <a:pt x="652546" y="680302"/>
                  <a:pt x="689953" y="596581"/>
                  <a:pt x="764767" y="531267"/>
                </a:cubicBezTo>
                <a:cubicBezTo>
                  <a:pt x="839581" y="465953"/>
                  <a:pt x="935770" y="433296"/>
                  <a:pt x="1053335" y="433296"/>
                </a:cubicBezTo>
                <a:cubicBezTo>
                  <a:pt x="1178025" y="433296"/>
                  <a:pt x="1284309" y="474266"/>
                  <a:pt x="1372185" y="556205"/>
                </a:cubicBezTo>
                <a:cubicBezTo>
                  <a:pt x="1460062" y="638145"/>
                  <a:pt x="1504001" y="737303"/>
                  <a:pt x="1504001" y="853680"/>
                </a:cubicBezTo>
                <a:cubicBezTo>
                  <a:pt x="1504001" y="972433"/>
                  <a:pt x="1463922" y="1069513"/>
                  <a:pt x="1383764" y="1144920"/>
                </a:cubicBezTo>
                <a:cubicBezTo>
                  <a:pt x="1303606" y="1220328"/>
                  <a:pt x="1201182" y="1258032"/>
                  <a:pt x="1076492" y="1258032"/>
                </a:cubicBezTo>
                <a:cubicBezTo>
                  <a:pt x="1049179" y="1258032"/>
                  <a:pt x="1012366" y="1256845"/>
                  <a:pt x="966052" y="1254470"/>
                </a:cubicBezTo>
                <a:lnTo>
                  <a:pt x="950021" y="1254470"/>
                </a:lnTo>
                <a:lnTo>
                  <a:pt x="880551" y="1448630"/>
                </a:lnTo>
                <a:lnTo>
                  <a:pt x="900145" y="1443286"/>
                </a:lnTo>
                <a:cubicBezTo>
                  <a:pt x="985646" y="1425473"/>
                  <a:pt x="1049179" y="1416567"/>
                  <a:pt x="1090742" y="1416567"/>
                </a:cubicBezTo>
                <a:cubicBezTo>
                  <a:pt x="1227308" y="1416567"/>
                  <a:pt x="1342201" y="1473865"/>
                  <a:pt x="1435421" y="1588461"/>
                </a:cubicBezTo>
                <a:cubicBezTo>
                  <a:pt x="1528642" y="1703057"/>
                  <a:pt x="1575252" y="1843482"/>
                  <a:pt x="1575252" y="2009735"/>
                </a:cubicBezTo>
                <a:cubicBezTo>
                  <a:pt x="1575252" y="2177176"/>
                  <a:pt x="1533095" y="2307507"/>
                  <a:pt x="1448781" y="2400727"/>
                </a:cubicBezTo>
                <a:cubicBezTo>
                  <a:pt x="1364467" y="2493948"/>
                  <a:pt x="1246902" y="2540559"/>
                  <a:pt x="1096086" y="2540559"/>
                </a:cubicBezTo>
                <a:cubicBezTo>
                  <a:pt x="794455" y="2540559"/>
                  <a:pt x="643639" y="2380836"/>
                  <a:pt x="643639" y="2061392"/>
                </a:cubicBezTo>
                <a:cubicBezTo>
                  <a:pt x="643639" y="1993704"/>
                  <a:pt x="651952" y="1924233"/>
                  <a:pt x="668577" y="1852982"/>
                </a:cubicBezTo>
                <a:cubicBezTo>
                  <a:pt x="565263" y="1931359"/>
                  <a:pt x="439385" y="1994891"/>
                  <a:pt x="290945" y="2043579"/>
                </a:cubicBezTo>
                <a:lnTo>
                  <a:pt x="274913" y="2048923"/>
                </a:lnTo>
                <a:cubicBezTo>
                  <a:pt x="316476" y="2263865"/>
                  <a:pt x="404353" y="2422400"/>
                  <a:pt x="538543" y="2524527"/>
                </a:cubicBezTo>
                <a:cubicBezTo>
                  <a:pt x="672734" y="2626654"/>
                  <a:pt x="860956" y="2677717"/>
                  <a:pt x="1103211" y="2677717"/>
                </a:cubicBezTo>
                <a:cubicBezTo>
                  <a:pt x="1368029" y="2677717"/>
                  <a:pt x="1575549" y="2618935"/>
                  <a:pt x="1725771" y="2501370"/>
                </a:cubicBezTo>
                <a:cubicBezTo>
                  <a:pt x="1875993" y="2383805"/>
                  <a:pt x="1951104" y="2220521"/>
                  <a:pt x="1951104" y="2011516"/>
                </a:cubicBezTo>
                <a:cubicBezTo>
                  <a:pt x="1951104" y="1690885"/>
                  <a:pt x="1778913" y="1476537"/>
                  <a:pt x="1434531" y="1368472"/>
                </a:cubicBezTo>
                <a:cubicBezTo>
                  <a:pt x="1410780" y="1360159"/>
                  <a:pt x="1398311" y="1350066"/>
                  <a:pt x="1397124" y="1338190"/>
                </a:cubicBezTo>
                <a:cubicBezTo>
                  <a:pt x="1395936" y="1328690"/>
                  <a:pt x="1410186" y="1319784"/>
                  <a:pt x="1439874" y="1311471"/>
                </a:cubicBezTo>
                <a:cubicBezTo>
                  <a:pt x="1561002" y="1281783"/>
                  <a:pt x="1657191" y="1224485"/>
                  <a:pt x="1728443" y="1139577"/>
                </a:cubicBezTo>
                <a:cubicBezTo>
                  <a:pt x="1799694" y="1054669"/>
                  <a:pt x="1835320" y="955214"/>
                  <a:pt x="1835320" y="841211"/>
                </a:cubicBezTo>
                <a:cubicBezTo>
                  <a:pt x="1835320" y="684458"/>
                  <a:pt x="1767928" y="555909"/>
                  <a:pt x="1633144" y="455563"/>
                </a:cubicBezTo>
                <a:cubicBezTo>
                  <a:pt x="1498360" y="355217"/>
                  <a:pt x="1325279" y="305044"/>
                  <a:pt x="1113899" y="30504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73305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sz="23900" dirty="0">
              <a:solidFill>
                <a:srgbClr val="173305"/>
              </a:solidFill>
              <a:latin typeface="Holly Jolly Christma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5193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D52AF-B97B-21B5-DA7C-B55D08620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81991E78-9A6C-BAD3-F063-2A85328555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4" b="1624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D9E9B929-B147-BB9E-EC8E-73FF700C2486}"/>
              </a:ext>
            </a:extLst>
          </p:cNvPr>
          <p:cNvSpPr txBox="1"/>
          <p:nvPr/>
        </p:nvSpPr>
        <p:spPr>
          <a:xfrm>
            <a:off x="-154838400" y="-95097600"/>
            <a:ext cx="200355200" cy="138176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3655291" y="4970172"/>
                </a:moveTo>
                <a:lnTo>
                  <a:pt x="3725021" y="4970172"/>
                </a:lnTo>
                <a:lnTo>
                  <a:pt x="3725021" y="5548788"/>
                </a:lnTo>
                <a:cubicBezTo>
                  <a:pt x="3633036" y="5548788"/>
                  <a:pt x="3560338" y="5529254"/>
                  <a:pt x="3506927" y="5490184"/>
                </a:cubicBezTo>
                <a:cubicBezTo>
                  <a:pt x="3453517" y="5451116"/>
                  <a:pt x="3419640" y="5409327"/>
                  <a:pt x="3405299" y="5364818"/>
                </a:cubicBezTo>
                <a:cubicBezTo>
                  <a:pt x="3390957" y="5320309"/>
                  <a:pt x="3383786" y="5281734"/>
                  <a:pt x="3383786" y="5249094"/>
                </a:cubicBezTo>
                <a:cubicBezTo>
                  <a:pt x="3383786" y="5161066"/>
                  <a:pt x="3416921" y="5087873"/>
                  <a:pt x="3483190" y="5029517"/>
                </a:cubicBezTo>
                <a:cubicBezTo>
                  <a:pt x="3526709" y="4989954"/>
                  <a:pt x="3584076" y="4970172"/>
                  <a:pt x="3655291" y="4970172"/>
                </a:cubicBezTo>
                <a:close/>
                <a:moveTo>
                  <a:pt x="9732714" y="4400458"/>
                </a:moveTo>
                <a:cubicBezTo>
                  <a:pt x="9777223" y="4400458"/>
                  <a:pt x="9813819" y="4416284"/>
                  <a:pt x="9842502" y="4447934"/>
                </a:cubicBezTo>
                <a:cubicBezTo>
                  <a:pt x="9871185" y="4479585"/>
                  <a:pt x="9893440" y="4518654"/>
                  <a:pt x="9909266" y="4565141"/>
                </a:cubicBezTo>
                <a:cubicBezTo>
                  <a:pt x="9925091" y="4611628"/>
                  <a:pt x="9935971" y="4658610"/>
                  <a:pt x="9941905" y="4706086"/>
                </a:cubicBezTo>
                <a:lnTo>
                  <a:pt x="9507202" y="4706086"/>
                </a:lnTo>
                <a:cubicBezTo>
                  <a:pt x="9523027" y="4618057"/>
                  <a:pt x="9549732" y="4545112"/>
                  <a:pt x="9587318" y="4487251"/>
                </a:cubicBezTo>
                <a:cubicBezTo>
                  <a:pt x="9624903" y="4429389"/>
                  <a:pt x="9673368" y="4400458"/>
                  <a:pt x="9732714" y="4400458"/>
                </a:cubicBezTo>
                <a:close/>
                <a:moveTo>
                  <a:pt x="11213126" y="4253579"/>
                </a:moveTo>
                <a:cubicBezTo>
                  <a:pt x="11319947" y="4258524"/>
                  <a:pt x="11398827" y="4295368"/>
                  <a:pt x="11449765" y="4364109"/>
                </a:cubicBezTo>
                <a:cubicBezTo>
                  <a:pt x="11500703" y="4432851"/>
                  <a:pt x="11526172" y="4511236"/>
                  <a:pt x="11526172" y="4599265"/>
                </a:cubicBezTo>
                <a:cubicBezTo>
                  <a:pt x="11526172" y="4603221"/>
                  <a:pt x="11525925" y="4629185"/>
                  <a:pt x="11525430" y="4677155"/>
                </a:cubicBezTo>
                <a:cubicBezTo>
                  <a:pt x="11524936" y="4725126"/>
                  <a:pt x="11498230" y="4784718"/>
                  <a:pt x="11445314" y="4855933"/>
                </a:cubicBezTo>
                <a:cubicBezTo>
                  <a:pt x="11392398" y="4927147"/>
                  <a:pt x="11315002" y="4966710"/>
                  <a:pt x="11213126" y="4974623"/>
                </a:cubicBezTo>
                <a:close/>
                <a:moveTo>
                  <a:pt x="10846669" y="3885638"/>
                </a:moveTo>
                <a:cubicBezTo>
                  <a:pt x="10779411" y="3885638"/>
                  <a:pt x="10727484" y="3909376"/>
                  <a:pt x="10690888" y="3956853"/>
                </a:cubicBezTo>
                <a:cubicBezTo>
                  <a:pt x="10670117" y="3982569"/>
                  <a:pt x="10659731" y="4018671"/>
                  <a:pt x="10659731" y="4065158"/>
                </a:cubicBezTo>
                <a:lnTo>
                  <a:pt x="10659731" y="5729791"/>
                </a:lnTo>
                <a:cubicBezTo>
                  <a:pt x="10659731" y="5813863"/>
                  <a:pt x="10694350" y="5868263"/>
                  <a:pt x="10763586" y="5892990"/>
                </a:cubicBezTo>
                <a:cubicBezTo>
                  <a:pt x="10792270" y="5903870"/>
                  <a:pt x="10819964" y="5909310"/>
                  <a:pt x="10846669" y="5909310"/>
                </a:cubicBezTo>
                <a:lnTo>
                  <a:pt x="11026188" y="5909310"/>
                </a:lnTo>
                <a:cubicBezTo>
                  <a:pt x="11094435" y="5909310"/>
                  <a:pt x="11146858" y="5885572"/>
                  <a:pt x="11183453" y="5838096"/>
                </a:cubicBezTo>
                <a:cubicBezTo>
                  <a:pt x="11203235" y="5812380"/>
                  <a:pt x="11213126" y="5776278"/>
                  <a:pt x="11213126" y="5729791"/>
                </a:cubicBezTo>
                <a:lnTo>
                  <a:pt x="11213126" y="5364818"/>
                </a:lnTo>
                <a:cubicBezTo>
                  <a:pt x="11366435" y="5376687"/>
                  <a:pt x="11443088" y="5498344"/>
                  <a:pt x="11443088" y="5729791"/>
                </a:cubicBezTo>
                <a:cubicBezTo>
                  <a:pt x="11443088" y="5814852"/>
                  <a:pt x="11477707" y="5869252"/>
                  <a:pt x="11546942" y="5892990"/>
                </a:cubicBezTo>
                <a:cubicBezTo>
                  <a:pt x="11575627" y="5903870"/>
                  <a:pt x="11603320" y="5909310"/>
                  <a:pt x="11630026" y="5909310"/>
                </a:cubicBezTo>
                <a:lnTo>
                  <a:pt x="11808061" y="5909310"/>
                </a:lnTo>
                <a:cubicBezTo>
                  <a:pt x="11834767" y="5909310"/>
                  <a:pt x="11862709" y="5904117"/>
                  <a:pt x="11891886" y="5893732"/>
                </a:cubicBezTo>
                <a:cubicBezTo>
                  <a:pt x="11921065" y="5883346"/>
                  <a:pt x="11945545" y="5865048"/>
                  <a:pt x="11965326" y="5838838"/>
                </a:cubicBezTo>
                <a:cubicBezTo>
                  <a:pt x="11985109" y="5812627"/>
                  <a:pt x="11994999" y="5776278"/>
                  <a:pt x="11994999" y="5729791"/>
                </a:cubicBezTo>
                <a:cubicBezTo>
                  <a:pt x="11994999" y="5479552"/>
                  <a:pt x="11914883" y="5297560"/>
                  <a:pt x="11754651" y="5183815"/>
                </a:cubicBezTo>
                <a:cubicBezTo>
                  <a:pt x="11843668" y="5119524"/>
                  <a:pt x="11912657" y="5043612"/>
                  <a:pt x="11961617" y="4956078"/>
                </a:cubicBezTo>
                <a:cubicBezTo>
                  <a:pt x="12010577" y="4868543"/>
                  <a:pt x="12037778" y="4795104"/>
                  <a:pt x="12043217" y="4735759"/>
                </a:cubicBezTo>
                <a:cubicBezTo>
                  <a:pt x="12048657" y="4676413"/>
                  <a:pt x="12051377" y="4635861"/>
                  <a:pt x="12051377" y="4614101"/>
                </a:cubicBezTo>
                <a:cubicBezTo>
                  <a:pt x="12051377" y="4432109"/>
                  <a:pt x="11989064" y="4273361"/>
                  <a:pt x="11864439" y="4137856"/>
                </a:cubicBezTo>
                <a:cubicBezTo>
                  <a:pt x="11709153" y="3969711"/>
                  <a:pt x="11490564" y="3885638"/>
                  <a:pt x="11208675" y="3885638"/>
                </a:cubicBezTo>
                <a:close/>
                <a:moveTo>
                  <a:pt x="9732714" y="3885638"/>
                </a:moveTo>
                <a:cubicBezTo>
                  <a:pt x="9601165" y="3885638"/>
                  <a:pt x="9485689" y="3914322"/>
                  <a:pt x="9386286" y="3971689"/>
                </a:cubicBezTo>
                <a:cubicBezTo>
                  <a:pt x="9286883" y="4029056"/>
                  <a:pt x="9204294" y="4105710"/>
                  <a:pt x="9138520" y="4201652"/>
                </a:cubicBezTo>
                <a:cubicBezTo>
                  <a:pt x="9072745" y="4297593"/>
                  <a:pt x="9023291" y="4405898"/>
                  <a:pt x="8990157" y="4526567"/>
                </a:cubicBezTo>
                <a:cubicBezTo>
                  <a:pt x="8957022" y="4647235"/>
                  <a:pt x="8940455" y="4770871"/>
                  <a:pt x="8940455" y="4897474"/>
                </a:cubicBezTo>
                <a:cubicBezTo>
                  <a:pt x="8940455" y="5024077"/>
                  <a:pt x="8957022" y="5147713"/>
                  <a:pt x="8990157" y="5268382"/>
                </a:cubicBezTo>
                <a:cubicBezTo>
                  <a:pt x="9023291" y="5389050"/>
                  <a:pt x="9072745" y="5497356"/>
                  <a:pt x="9138520" y="5593297"/>
                </a:cubicBezTo>
                <a:cubicBezTo>
                  <a:pt x="9204294" y="5689238"/>
                  <a:pt x="9286883" y="5765893"/>
                  <a:pt x="9386286" y="5823259"/>
                </a:cubicBezTo>
                <a:cubicBezTo>
                  <a:pt x="9485689" y="5880627"/>
                  <a:pt x="9601165" y="5909310"/>
                  <a:pt x="9732714" y="5909310"/>
                </a:cubicBezTo>
                <a:cubicBezTo>
                  <a:pt x="9834589" y="5909310"/>
                  <a:pt x="9927069" y="5890518"/>
                  <a:pt x="10010152" y="5852932"/>
                </a:cubicBezTo>
                <a:cubicBezTo>
                  <a:pt x="10093236" y="5815347"/>
                  <a:pt x="10166675" y="5764656"/>
                  <a:pt x="10230472" y="5700860"/>
                </a:cubicBezTo>
                <a:cubicBezTo>
                  <a:pt x="10294268" y="5637064"/>
                  <a:pt x="10347926" y="5565108"/>
                  <a:pt x="10391445" y="5484992"/>
                </a:cubicBezTo>
                <a:cubicBezTo>
                  <a:pt x="10400347" y="5466199"/>
                  <a:pt x="10404798" y="5447407"/>
                  <a:pt x="10404798" y="5428614"/>
                </a:cubicBezTo>
                <a:cubicBezTo>
                  <a:pt x="10404798" y="5398941"/>
                  <a:pt x="10393423" y="5368774"/>
                  <a:pt x="10370675" y="5338112"/>
                </a:cubicBezTo>
                <a:cubicBezTo>
                  <a:pt x="10334078" y="5287669"/>
                  <a:pt x="10284376" y="5244644"/>
                  <a:pt x="10221570" y="5209036"/>
                </a:cubicBezTo>
                <a:cubicBezTo>
                  <a:pt x="10158763" y="5173429"/>
                  <a:pt x="10111287" y="5153895"/>
                  <a:pt x="10079141" y="5150433"/>
                </a:cubicBezTo>
                <a:cubicBezTo>
                  <a:pt x="10046996" y="5146971"/>
                  <a:pt x="10027956" y="5145241"/>
                  <a:pt x="10022022" y="5145241"/>
                </a:cubicBezTo>
                <a:cubicBezTo>
                  <a:pt x="9977513" y="5145241"/>
                  <a:pt x="9947840" y="5162055"/>
                  <a:pt x="9933004" y="5195684"/>
                </a:cubicBezTo>
                <a:cubicBezTo>
                  <a:pt x="9888495" y="5328222"/>
                  <a:pt x="9821731" y="5394490"/>
                  <a:pt x="9732714" y="5394490"/>
                </a:cubicBezTo>
                <a:cubicBezTo>
                  <a:pt x="9692161" y="5394490"/>
                  <a:pt x="9656554" y="5380149"/>
                  <a:pt x="9625892" y="5351465"/>
                </a:cubicBezTo>
                <a:cubicBezTo>
                  <a:pt x="9595230" y="5322782"/>
                  <a:pt x="9569761" y="5284207"/>
                  <a:pt x="9549485" y="5235742"/>
                </a:cubicBezTo>
                <a:cubicBezTo>
                  <a:pt x="9529209" y="5187277"/>
                  <a:pt x="9514125" y="5133371"/>
                  <a:pt x="9504235" y="5074026"/>
                </a:cubicBezTo>
                <a:lnTo>
                  <a:pt x="10130327" y="5074026"/>
                </a:lnTo>
                <a:cubicBezTo>
                  <a:pt x="10201541" y="5074026"/>
                  <a:pt x="10260144" y="5060179"/>
                  <a:pt x="10306137" y="5032485"/>
                </a:cubicBezTo>
                <a:cubicBezTo>
                  <a:pt x="10352129" y="5004790"/>
                  <a:pt x="10386995" y="4968194"/>
                  <a:pt x="10410733" y="4922696"/>
                </a:cubicBezTo>
                <a:cubicBezTo>
                  <a:pt x="10434471" y="4877198"/>
                  <a:pt x="10448318" y="4835904"/>
                  <a:pt x="10452274" y="4798813"/>
                </a:cubicBezTo>
                <a:cubicBezTo>
                  <a:pt x="10456231" y="4761722"/>
                  <a:pt x="10458209" y="4734769"/>
                  <a:pt x="10458209" y="4717955"/>
                </a:cubicBezTo>
                <a:cubicBezTo>
                  <a:pt x="10458209" y="4679381"/>
                  <a:pt x="10454252" y="4640806"/>
                  <a:pt x="10446340" y="4602232"/>
                </a:cubicBezTo>
                <a:cubicBezTo>
                  <a:pt x="10407765" y="4397491"/>
                  <a:pt x="10333584" y="4231324"/>
                  <a:pt x="10223795" y="4103732"/>
                </a:cubicBezTo>
                <a:cubicBezTo>
                  <a:pt x="10098181" y="3958336"/>
                  <a:pt x="9934487" y="3885638"/>
                  <a:pt x="9732714" y="3885638"/>
                </a:cubicBezTo>
                <a:close/>
                <a:moveTo>
                  <a:pt x="7568585" y="3885638"/>
                </a:moveTo>
                <a:cubicBezTo>
                  <a:pt x="7541880" y="3885638"/>
                  <a:pt x="7514185" y="3891078"/>
                  <a:pt x="7485502" y="3901958"/>
                </a:cubicBezTo>
                <a:cubicBezTo>
                  <a:pt x="7456818" y="3912838"/>
                  <a:pt x="7432586" y="3931136"/>
                  <a:pt x="7412804" y="3956853"/>
                </a:cubicBezTo>
                <a:cubicBezTo>
                  <a:pt x="7393022" y="3982569"/>
                  <a:pt x="7383132" y="4018671"/>
                  <a:pt x="7383132" y="4065158"/>
                </a:cubicBezTo>
                <a:lnTo>
                  <a:pt x="7383132" y="5729791"/>
                </a:lnTo>
                <a:cubicBezTo>
                  <a:pt x="7383132" y="5776278"/>
                  <a:pt x="7393022" y="5812627"/>
                  <a:pt x="7412804" y="5838838"/>
                </a:cubicBezTo>
                <a:cubicBezTo>
                  <a:pt x="7432586" y="5865048"/>
                  <a:pt x="7456818" y="5883346"/>
                  <a:pt x="7485502" y="5893732"/>
                </a:cubicBezTo>
                <a:cubicBezTo>
                  <a:pt x="7514185" y="5904117"/>
                  <a:pt x="7541880" y="5909310"/>
                  <a:pt x="7568585" y="5909310"/>
                </a:cubicBezTo>
                <a:lnTo>
                  <a:pt x="7748105" y="5909310"/>
                </a:lnTo>
                <a:cubicBezTo>
                  <a:pt x="7774810" y="5909310"/>
                  <a:pt x="7802751" y="5904117"/>
                  <a:pt x="7831930" y="5893732"/>
                </a:cubicBezTo>
                <a:cubicBezTo>
                  <a:pt x="7861108" y="5883346"/>
                  <a:pt x="7885588" y="5865048"/>
                  <a:pt x="7905370" y="5838838"/>
                </a:cubicBezTo>
                <a:cubicBezTo>
                  <a:pt x="7925151" y="5812627"/>
                  <a:pt x="7935042" y="5776278"/>
                  <a:pt x="7935042" y="5729791"/>
                </a:cubicBezTo>
                <a:lnTo>
                  <a:pt x="7935042" y="4897474"/>
                </a:lnTo>
                <a:cubicBezTo>
                  <a:pt x="7935042" y="4853955"/>
                  <a:pt x="7948889" y="4821067"/>
                  <a:pt x="7976584" y="4798813"/>
                </a:cubicBezTo>
                <a:cubicBezTo>
                  <a:pt x="8004278" y="4776558"/>
                  <a:pt x="8033951" y="4765431"/>
                  <a:pt x="8065602" y="4765431"/>
                </a:cubicBezTo>
                <a:cubicBezTo>
                  <a:pt x="8109121" y="4765431"/>
                  <a:pt x="8145965" y="4781751"/>
                  <a:pt x="8176132" y="4814391"/>
                </a:cubicBezTo>
                <a:cubicBezTo>
                  <a:pt x="8206299" y="4847031"/>
                  <a:pt x="8221383" y="4896485"/>
                  <a:pt x="8221383" y="4962754"/>
                </a:cubicBezTo>
                <a:lnTo>
                  <a:pt x="8221383" y="5732758"/>
                </a:lnTo>
                <a:cubicBezTo>
                  <a:pt x="8221383" y="5815841"/>
                  <a:pt x="8256000" y="5870241"/>
                  <a:pt x="8325237" y="5895957"/>
                </a:cubicBezTo>
                <a:cubicBezTo>
                  <a:pt x="8353920" y="5906837"/>
                  <a:pt x="8381615" y="5912277"/>
                  <a:pt x="8408320" y="5912277"/>
                </a:cubicBezTo>
                <a:lnTo>
                  <a:pt x="8586356" y="5912277"/>
                </a:lnTo>
                <a:cubicBezTo>
                  <a:pt x="8614050" y="5912277"/>
                  <a:pt x="8642239" y="5906837"/>
                  <a:pt x="8670923" y="5895957"/>
                </a:cubicBezTo>
                <a:cubicBezTo>
                  <a:pt x="8699606" y="5885077"/>
                  <a:pt x="8723839" y="5866532"/>
                  <a:pt x="8743620" y="5840321"/>
                </a:cubicBezTo>
                <a:cubicBezTo>
                  <a:pt x="8763402" y="5814111"/>
                  <a:pt x="8773293" y="5778256"/>
                  <a:pt x="8773293" y="5732758"/>
                </a:cubicBezTo>
                <a:lnTo>
                  <a:pt x="8773293" y="4888572"/>
                </a:lnTo>
                <a:cubicBezTo>
                  <a:pt x="8773293" y="4773838"/>
                  <a:pt x="8746835" y="4676908"/>
                  <a:pt x="8693919" y="4597781"/>
                </a:cubicBezTo>
                <a:cubicBezTo>
                  <a:pt x="8641002" y="4518654"/>
                  <a:pt x="8572261" y="4457825"/>
                  <a:pt x="8487694" y="4415294"/>
                </a:cubicBezTo>
                <a:cubicBezTo>
                  <a:pt x="8403128" y="4372764"/>
                  <a:pt x="8332902" y="4349767"/>
                  <a:pt x="8277019" y="4346306"/>
                </a:cubicBezTo>
                <a:cubicBezTo>
                  <a:pt x="8221135" y="4342844"/>
                  <a:pt x="8185281" y="4341113"/>
                  <a:pt x="8169456" y="4341113"/>
                </a:cubicBezTo>
                <a:cubicBezTo>
                  <a:pt x="8089340" y="4341113"/>
                  <a:pt x="8011201" y="4354466"/>
                  <a:pt x="7935042" y="4381171"/>
                </a:cubicBezTo>
                <a:lnTo>
                  <a:pt x="7935042" y="4065158"/>
                </a:lnTo>
                <a:cubicBezTo>
                  <a:pt x="7935042" y="4018671"/>
                  <a:pt x="7925151" y="3982569"/>
                  <a:pt x="7905370" y="3956853"/>
                </a:cubicBezTo>
                <a:cubicBezTo>
                  <a:pt x="7885588" y="3931136"/>
                  <a:pt x="7861108" y="3912838"/>
                  <a:pt x="7831930" y="3901958"/>
                </a:cubicBezTo>
                <a:cubicBezTo>
                  <a:pt x="7802751" y="3891078"/>
                  <a:pt x="7774810" y="3885638"/>
                  <a:pt x="7748105" y="3885638"/>
                </a:cubicBezTo>
                <a:close/>
                <a:moveTo>
                  <a:pt x="6532314" y="3885638"/>
                </a:moveTo>
                <a:cubicBezTo>
                  <a:pt x="6400765" y="3885638"/>
                  <a:pt x="6285289" y="3914322"/>
                  <a:pt x="6185886" y="3971689"/>
                </a:cubicBezTo>
                <a:cubicBezTo>
                  <a:pt x="6086483" y="4029056"/>
                  <a:pt x="6003894" y="4105710"/>
                  <a:pt x="5938120" y="4201652"/>
                </a:cubicBezTo>
                <a:cubicBezTo>
                  <a:pt x="5872345" y="4297593"/>
                  <a:pt x="5822891" y="4405898"/>
                  <a:pt x="5789757" y="4526567"/>
                </a:cubicBezTo>
                <a:cubicBezTo>
                  <a:pt x="5756622" y="4647235"/>
                  <a:pt x="5740055" y="4770871"/>
                  <a:pt x="5740055" y="4897474"/>
                </a:cubicBezTo>
                <a:cubicBezTo>
                  <a:pt x="5740055" y="5024077"/>
                  <a:pt x="5756622" y="5147713"/>
                  <a:pt x="5789757" y="5268382"/>
                </a:cubicBezTo>
                <a:cubicBezTo>
                  <a:pt x="5822891" y="5389050"/>
                  <a:pt x="5872345" y="5497356"/>
                  <a:pt x="5938120" y="5593297"/>
                </a:cubicBezTo>
                <a:cubicBezTo>
                  <a:pt x="6003894" y="5689238"/>
                  <a:pt x="6086483" y="5765893"/>
                  <a:pt x="6185886" y="5823259"/>
                </a:cubicBezTo>
                <a:cubicBezTo>
                  <a:pt x="6285289" y="5880627"/>
                  <a:pt x="6400765" y="5909310"/>
                  <a:pt x="6532314" y="5909310"/>
                </a:cubicBezTo>
                <a:cubicBezTo>
                  <a:pt x="6634190" y="5909310"/>
                  <a:pt x="6726669" y="5890518"/>
                  <a:pt x="6809753" y="5852932"/>
                </a:cubicBezTo>
                <a:cubicBezTo>
                  <a:pt x="6892836" y="5815347"/>
                  <a:pt x="6966276" y="5764656"/>
                  <a:pt x="7030072" y="5700860"/>
                </a:cubicBezTo>
                <a:cubicBezTo>
                  <a:pt x="7093868" y="5637064"/>
                  <a:pt x="7147526" y="5565108"/>
                  <a:pt x="7191046" y="5484992"/>
                </a:cubicBezTo>
                <a:cubicBezTo>
                  <a:pt x="7199948" y="5466199"/>
                  <a:pt x="7204398" y="5447407"/>
                  <a:pt x="7204398" y="5428614"/>
                </a:cubicBezTo>
                <a:cubicBezTo>
                  <a:pt x="7204398" y="5398941"/>
                  <a:pt x="7193024" y="5368774"/>
                  <a:pt x="7170275" y="5338112"/>
                </a:cubicBezTo>
                <a:cubicBezTo>
                  <a:pt x="7133678" y="5287669"/>
                  <a:pt x="7083730" y="5244644"/>
                  <a:pt x="7020428" y="5209036"/>
                </a:cubicBezTo>
                <a:cubicBezTo>
                  <a:pt x="6957126" y="5173429"/>
                  <a:pt x="6909403" y="5153895"/>
                  <a:pt x="6877258" y="5150433"/>
                </a:cubicBezTo>
                <a:cubicBezTo>
                  <a:pt x="6845112" y="5146971"/>
                  <a:pt x="6826073" y="5145241"/>
                  <a:pt x="6820138" y="5145241"/>
                </a:cubicBezTo>
                <a:cubicBezTo>
                  <a:pt x="6775629" y="5145241"/>
                  <a:pt x="6746451" y="5162055"/>
                  <a:pt x="6732604" y="5195684"/>
                </a:cubicBezTo>
                <a:cubicBezTo>
                  <a:pt x="6686117" y="5328222"/>
                  <a:pt x="6619353" y="5394490"/>
                  <a:pt x="6532314" y="5394490"/>
                </a:cubicBezTo>
                <a:cubicBezTo>
                  <a:pt x="6478903" y="5394490"/>
                  <a:pt x="6434147" y="5370258"/>
                  <a:pt x="6398045" y="5321792"/>
                </a:cubicBezTo>
                <a:cubicBezTo>
                  <a:pt x="6361943" y="5273327"/>
                  <a:pt x="6334991" y="5211262"/>
                  <a:pt x="6317187" y="5135597"/>
                </a:cubicBezTo>
                <a:cubicBezTo>
                  <a:pt x="6299384" y="5059932"/>
                  <a:pt x="6290482" y="4980558"/>
                  <a:pt x="6290482" y="4897474"/>
                </a:cubicBezTo>
                <a:cubicBezTo>
                  <a:pt x="6290482" y="4814391"/>
                  <a:pt x="6299384" y="4735017"/>
                  <a:pt x="6317187" y="4659352"/>
                </a:cubicBezTo>
                <a:cubicBezTo>
                  <a:pt x="6334991" y="4583686"/>
                  <a:pt x="6361943" y="4521621"/>
                  <a:pt x="6398045" y="4473156"/>
                </a:cubicBezTo>
                <a:cubicBezTo>
                  <a:pt x="6434147" y="4424691"/>
                  <a:pt x="6478903" y="4400458"/>
                  <a:pt x="6532314" y="4400458"/>
                </a:cubicBezTo>
                <a:cubicBezTo>
                  <a:pt x="6619353" y="4400458"/>
                  <a:pt x="6686117" y="4466727"/>
                  <a:pt x="6732604" y="4599265"/>
                </a:cubicBezTo>
                <a:cubicBezTo>
                  <a:pt x="6746451" y="4632894"/>
                  <a:pt x="6775629" y="4649708"/>
                  <a:pt x="6820138" y="4649708"/>
                </a:cubicBezTo>
                <a:cubicBezTo>
                  <a:pt x="6878494" y="4649708"/>
                  <a:pt x="6945257" y="4628443"/>
                  <a:pt x="7020428" y="4585912"/>
                </a:cubicBezTo>
                <a:cubicBezTo>
                  <a:pt x="7083730" y="4550305"/>
                  <a:pt x="7130217" y="4512225"/>
                  <a:pt x="7159889" y="4471672"/>
                </a:cubicBezTo>
                <a:cubicBezTo>
                  <a:pt x="7189562" y="4431120"/>
                  <a:pt x="7204398" y="4396007"/>
                  <a:pt x="7204398" y="4366335"/>
                </a:cubicBezTo>
                <a:cubicBezTo>
                  <a:pt x="7204398" y="4347542"/>
                  <a:pt x="7199948" y="4328749"/>
                  <a:pt x="7191046" y="4309957"/>
                </a:cubicBezTo>
                <a:cubicBezTo>
                  <a:pt x="7147526" y="4229841"/>
                  <a:pt x="7093868" y="4157885"/>
                  <a:pt x="7030072" y="4094088"/>
                </a:cubicBezTo>
                <a:cubicBezTo>
                  <a:pt x="6966276" y="4030292"/>
                  <a:pt x="6892836" y="3979602"/>
                  <a:pt x="6809753" y="3942016"/>
                </a:cubicBezTo>
                <a:cubicBezTo>
                  <a:pt x="6726669" y="3904431"/>
                  <a:pt x="6634190" y="3885638"/>
                  <a:pt x="6532314" y="3885638"/>
                </a:cubicBezTo>
                <a:close/>
                <a:moveTo>
                  <a:pt x="4774407" y="3885638"/>
                </a:moveTo>
                <a:cubicBezTo>
                  <a:pt x="4746713" y="3885638"/>
                  <a:pt x="4718524" y="3891078"/>
                  <a:pt x="4689841" y="3901958"/>
                </a:cubicBezTo>
                <a:cubicBezTo>
                  <a:pt x="4661157" y="3912838"/>
                  <a:pt x="4636925" y="3931136"/>
                  <a:pt x="4617143" y="3956853"/>
                </a:cubicBezTo>
                <a:cubicBezTo>
                  <a:pt x="4597361" y="3982569"/>
                  <a:pt x="4587471" y="4018671"/>
                  <a:pt x="4587471" y="4065158"/>
                </a:cubicBezTo>
                <a:lnTo>
                  <a:pt x="4587471" y="4458320"/>
                </a:lnTo>
                <a:lnTo>
                  <a:pt x="4551863" y="4458320"/>
                </a:lnTo>
                <a:cubicBezTo>
                  <a:pt x="4512300" y="4458320"/>
                  <a:pt x="4482627" y="4477607"/>
                  <a:pt x="4462845" y="4516181"/>
                </a:cubicBezTo>
                <a:cubicBezTo>
                  <a:pt x="4443063" y="4554756"/>
                  <a:pt x="4433173" y="4596792"/>
                  <a:pt x="4433173" y="4642290"/>
                </a:cubicBezTo>
                <a:cubicBezTo>
                  <a:pt x="4433173" y="4688777"/>
                  <a:pt x="4443063" y="4731060"/>
                  <a:pt x="4462845" y="4769140"/>
                </a:cubicBezTo>
                <a:cubicBezTo>
                  <a:pt x="4482627" y="4807220"/>
                  <a:pt x="4512300" y="4826260"/>
                  <a:pt x="4551863" y="4826260"/>
                </a:cubicBezTo>
                <a:lnTo>
                  <a:pt x="4587471" y="4826260"/>
                </a:lnTo>
                <a:lnTo>
                  <a:pt x="4587471" y="5349981"/>
                </a:lnTo>
                <a:cubicBezTo>
                  <a:pt x="4587471" y="5469661"/>
                  <a:pt x="4609725" y="5571290"/>
                  <a:pt x="4654233" y="5654867"/>
                </a:cubicBezTo>
                <a:cubicBezTo>
                  <a:pt x="4698743" y="5738445"/>
                  <a:pt x="4760313" y="5801747"/>
                  <a:pt x="4838946" y="5844772"/>
                </a:cubicBezTo>
                <a:cubicBezTo>
                  <a:pt x="4917578" y="5887797"/>
                  <a:pt x="5008822" y="5909310"/>
                  <a:pt x="5112675" y="5909310"/>
                </a:cubicBezTo>
                <a:cubicBezTo>
                  <a:pt x="5355990" y="5909310"/>
                  <a:pt x="5536993" y="5814358"/>
                  <a:pt x="5655684" y="5624453"/>
                </a:cubicBezTo>
                <a:cubicBezTo>
                  <a:pt x="5676454" y="5586868"/>
                  <a:pt x="5686840" y="5550271"/>
                  <a:pt x="5686840" y="5514664"/>
                </a:cubicBezTo>
                <a:cubicBezTo>
                  <a:pt x="5686840" y="5496861"/>
                  <a:pt x="5684367" y="5479057"/>
                  <a:pt x="5679422" y="5461254"/>
                </a:cubicBezTo>
                <a:cubicBezTo>
                  <a:pt x="5662607" y="5409821"/>
                  <a:pt x="5633924" y="5367785"/>
                  <a:pt x="5593371" y="5335145"/>
                </a:cubicBezTo>
                <a:cubicBezTo>
                  <a:pt x="5552818" y="5302505"/>
                  <a:pt x="5513255" y="5286185"/>
                  <a:pt x="5474681" y="5286185"/>
                </a:cubicBezTo>
                <a:cubicBezTo>
                  <a:pt x="5432151" y="5286185"/>
                  <a:pt x="5402972" y="5311407"/>
                  <a:pt x="5387147" y="5361850"/>
                </a:cubicBezTo>
                <a:cubicBezTo>
                  <a:pt x="5364397" y="5442956"/>
                  <a:pt x="5325329" y="5483508"/>
                  <a:pt x="5269940" y="5483508"/>
                </a:cubicBezTo>
                <a:cubicBezTo>
                  <a:pt x="5229387" y="5483508"/>
                  <a:pt x="5196253" y="5460759"/>
                  <a:pt x="5170537" y="5415261"/>
                </a:cubicBezTo>
                <a:cubicBezTo>
                  <a:pt x="5149766" y="5381632"/>
                  <a:pt x="5139380" y="5335640"/>
                  <a:pt x="5139380" y="5277283"/>
                </a:cubicBezTo>
                <a:lnTo>
                  <a:pt x="5139380" y="4826260"/>
                </a:lnTo>
                <a:lnTo>
                  <a:pt x="5453910" y="4826260"/>
                </a:lnTo>
                <a:cubicBezTo>
                  <a:pt x="5493473" y="4826260"/>
                  <a:pt x="5523146" y="4807220"/>
                  <a:pt x="5542928" y="4769140"/>
                </a:cubicBezTo>
                <a:cubicBezTo>
                  <a:pt x="5562710" y="4731060"/>
                  <a:pt x="5572601" y="4688777"/>
                  <a:pt x="5572601" y="4642290"/>
                </a:cubicBezTo>
                <a:cubicBezTo>
                  <a:pt x="5572601" y="4596792"/>
                  <a:pt x="5562710" y="4554756"/>
                  <a:pt x="5542928" y="4516181"/>
                </a:cubicBezTo>
                <a:cubicBezTo>
                  <a:pt x="5523146" y="4477607"/>
                  <a:pt x="5493473" y="4458320"/>
                  <a:pt x="5453910" y="4458320"/>
                </a:cubicBezTo>
                <a:lnTo>
                  <a:pt x="5139380" y="4458320"/>
                </a:lnTo>
                <a:lnTo>
                  <a:pt x="5139380" y="4065158"/>
                </a:lnTo>
                <a:cubicBezTo>
                  <a:pt x="5139380" y="4018671"/>
                  <a:pt x="5129490" y="3982569"/>
                  <a:pt x="5109708" y="3956853"/>
                </a:cubicBezTo>
                <a:cubicBezTo>
                  <a:pt x="5089926" y="3931136"/>
                  <a:pt x="5065446" y="3912838"/>
                  <a:pt x="5036269" y="3901958"/>
                </a:cubicBezTo>
                <a:cubicBezTo>
                  <a:pt x="5007091" y="3891078"/>
                  <a:pt x="4979149" y="3885638"/>
                  <a:pt x="4952443" y="3885638"/>
                </a:cubicBezTo>
                <a:close/>
                <a:moveTo>
                  <a:pt x="512045" y="3885638"/>
                </a:moveTo>
                <a:cubicBezTo>
                  <a:pt x="485339" y="3885638"/>
                  <a:pt x="457397" y="3891078"/>
                  <a:pt x="428219" y="3901958"/>
                </a:cubicBezTo>
                <a:cubicBezTo>
                  <a:pt x="399041" y="3912838"/>
                  <a:pt x="374562" y="3931136"/>
                  <a:pt x="354780" y="3956853"/>
                </a:cubicBezTo>
                <a:cubicBezTo>
                  <a:pt x="334998" y="3982569"/>
                  <a:pt x="325107" y="4018671"/>
                  <a:pt x="325107" y="4065158"/>
                </a:cubicBezTo>
                <a:lnTo>
                  <a:pt x="325107" y="5729791"/>
                </a:lnTo>
                <a:cubicBezTo>
                  <a:pt x="325107" y="5776278"/>
                  <a:pt x="334998" y="5812627"/>
                  <a:pt x="354780" y="5838838"/>
                </a:cubicBezTo>
                <a:cubicBezTo>
                  <a:pt x="374562" y="5865048"/>
                  <a:pt x="399041" y="5883346"/>
                  <a:pt x="428219" y="5893732"/>
                </a:cubicBezTo>
                <a:cubicBezTo>
                  <a:pt x="457397" y="5904117"/>
                  <a:pt x="485339" y="5909310"/>
                  <a:pt x="512045" y="5909310"/>
                </a:cubicBezTo>
                <a:lnTo>
                  <a:pt x="690080" y="5909310"/>
                </a:lnTo>
                <a:cubicBezTo>
                  <a:pt x="716786" y="5909310"/>
                  <a:pt x="744727" y="5904117"/>
                  <a:pt x="773905" y="5893732"/>
                </a:cubicBezTo>
                <a:cubicBezTo>
                  <a:pt x="803083" y="5883346"/>
                  <a:pt x="827563" y="5865048"/>
                  <a:pt x="847345" y="5838838"/>
                </a:cubicBezTo>
                <a:cubicBezTo>
                  <a:pt x="867127" y="5812627"/>
                  <a:pt x="877018" y="5776278"/>
                  <a:pt x="877018" y="5729791"/>
                </a:cubicBezTo>
                <a:lnTo>
                  <a:pt x="877018" y="4529534"/>
                </a:lnTo>
                <a:cubicBezTo>
                  <a:pt x="877018" y="4471178"/>
                  <a:pt x="895316" y="4426422"/>
                  <a:pt x="931912" y="4395265"/>
                </a:cubicBezTo>
                <a:cubicBezTo>
                  <a:pt x="968508" y="4364109"/>
                  <a:pt x="999170" y="4348036"/>
                  <a:pt x="1023897" y="4347047"/>
                </a:cubicBezTo>
                <a:cubicBezTo>
                  <a:pt x="1048624" y="4346058"/>
                  <a:pt x="1061482" y="4345564"/>
                  <a:pt x="1062471" y="4345564"/>
                </a:cubicBezTo>
                <a:cubicBezTo>
                  <a:pt x="1106980" y="4345564"/>
                  <a:pt x="1147286" y="4359658"/>
                  <a:pt x="1183387" y="4387847"/>
                </a:cubicBezTo>
                <a:cubicBezTo>
                  <a:pt x="1219489" y="4416036"/>
                  <a:pt x="1237540" y="4460298"/>
                  <a:pt x="1237540" y="4520632"/>
                </a:cubicBezTo>
                <a:lnTo>
                  <a:pt x="1237540" y="5732758"/>
                </a:lnTo>
                <a:cubicBezTo>
                  <a:pt x="1237540" y="5778256"/>
                  <a:pt x="1247431" y="5814111"/>
                  <a:pt x="1267213" y="5840321"/>
                </a:cubicBezTo>
                <a:cubicBezTo>
                  <a:pt x="1286994" y="5866532"/>
                  <a:pt x="1311474" y="5885077"/>
                  <a:pt x="1340652" y="5895957"/>
                </a:cubicBezTo>
                <a:cubicBezTo>
                  <a:pt x="1369830" y="5906837"/>
                  <a:pt x="1397772" y="5912277"/>
                  <a:pt x="1424477" y="5912277"/>
                </a:cubicBezTo>
                <a:lnTo>
                  <a:pt x="1602513" y="5912277"/>
                </a:lnTo>
                <a:cubicBezTo>
                  <a:pt x="1630207" y="5912277"/>
                  <a:pt x="1658396" y="5906837"/>
                  <a:pt x="1687080" y="5895957"/>
                </a:cubicBezTo>
                <a:cubicBezTo>
                  <a:pt x="1715763" y="5885077"/>
                  <a:pt x="1739996" y="5866532"/>
                  <a:pt x="1759778" y="5840321"/>
                </a:cubicBezTo>
                <a:cubicBezTo>
                  <a:pt x="1779560" y="5814111"/>
                  <a:pt x="1789451" y="5778256"/>
                  <a:pt x="1789451" y="5732758"/>
                </a:cubicBezTo>
                <a:lnTo>
                  <a:pt x="1789451" y="4529534"/>
                </a:lnTo>
                <a:cubicBezTo>
                  <a:pt x="1789451" y="4472167"/>
                  <a:pt x="1807748" y="4428647"/>
                  <a:pt x="1844345" y="4398974"/>
                </a:cubicBezTo>
                <a:cubicBezTo>
                  <a:pt x="1880941" y="4369302"/>
                  <a:pt x="1911850" y="4354218"/>
                  <a:pt x="1937072" y="4353724"/>
                </a:cubicBezTo>
                <a:cubicBezTo>
                  <a:pt x="1962293" y="4353229"/>
                  <a:pt x="1976388" y="4352982"/>
                  <a:pt x="1979355" y="4352982"/>
                </a:cubicBezTo>
                <a:cubicBezTo>
                  <a:pt x="2021886" y="4352982"/>
                  <a:pt x="2060955" y="4366335"/>
                  <a:pt x="2096562" y="4393040"/>
                </a:cubicBezTo>
                <a:cubicBezTo>
                  <a:pt x="2132169" y="4419745"/>
                  <a:pt x="2149972" y="4462276"/>
                  <a:pt x="2149972" y="4520632"/>
                </a:cubicBezTo>
                <a:lnTo>
                  <a:pt x="2149972" y="5732758"/>
                </a:lnTo>
                <a:cubicBezTo>
                  <a:pt x="2149972" y="5778256"/>
                  <a:pt x="2159863" y="5814111"/>
                  <a:pt x="2179645" y="5840321"/>
                </a:cubicBezTo>
                <a:cubicBezTo>
                  <a:pt x="2199426" y="5866532"/>
                  <a:pt x="2223907" y="5885077"/>
                  <a:pt x="2253085" y="5895957"/>
                </a:cubicBezTo>
                <a:cubicBezTo>
                  <a:pt x="2282263" y="5906837"/>
                  <a:pt x="2310205" y="5912277"/>
                  <a:pt x="2336910" y="5912277"/>
                </a:cubicBezTo>
                <a:lnTo>
                  <a:pt x="2514946" y="5912277"/>
                </a:lnTo>
                <a:cubicBezTo>
                  <a:pt x="2542640" y="5912277"/>
                  <a:pt x="2570829" y="5906837"/>
                  <a:pt x="2599512" y="5895957"/>
                </a:cubicBezTo>
                <a:cubicBezTo>
                  <a:pt x="2628196" y="5885077"/>
                  <a:pt x="2652429" y="5866532"/>
                  <a:pt x="2672210" y="5840321"/>
                </a:cubicBezTo>
                <a:cubicBezTo>
                  <a:pt x="2691993" y="5814111"/>
                  <a:pt x="2701883" y="5778256"/>
                  <a:pt x="2701883" y="5732758"/>
                </a:cubicBezTo>
                <a:lnTo>
                  <a:pt x="2701883" y="4447934"/>
                </a:lnTo>
                <a:cubicBezTo>
                  <a:pt x="2701883" y="4332211"/>
                  <a:pt x="2673694" y="4232313"/>
                  <a:pt x="2617316" y="4148241"/>
                </a:cubicBezTo>
                <a:cubicBezTo>
                  <a:pt x="2560938" y="4064169"/>
                  <a:pt x="2487745" y="3999383"/>
                  <a:pt x="2397739" y="3953885"/>
                </a:cubicBezTo>
                <a:cubicBezTo>
                  <a:pt x="2307732" y="3908387"/>
                  <a:pt x="2212285" y="3885638"/>
                  <a:pt x="2111398" y="3885638"/>
                </a:cubicBezTo>
                <a:cubicBezTo>
                  <a:pt x="1988752" y="3885638"/>
                  <a:pt x="1879457" y="3917289"/>
                  <a:pt x="1783516" y="3980591"/>
                </a:cubicBezTo>
                <a:cubicBezTo>
                  <a:pt x="1734061" y="4014220"/>
                  <a:pt x="1685596" y="4049827"/>
                  <a:pt x="1638120" y="4087412"/>
                </a:cubicBezTo>
                <a:cubicBezTo>
                  <a:pt x="1582731" y="4029056"/>
                  <a:pt x="1520419" y="3980838"/>
                  <a:pt x="1451183" y="3942758"/>
                </a:cubicBezTo>
                <a:cubicBezTo>
                  <a:pt x="1381946" y="3904678"/>
                  <a:pt x="1298369" y="3885638"/>
                  <a:pt x="1200449" y="3885638"/>
                </a:cubicBezTo>
                <a:cubicBezTo>
                  <a:pt x="1114398" y="3885638"/>
                  <a:pt x="1046646" y="3897260"/>
                  <a:pt x="997192" y="3920504"/>
                </a:cubicBezTo>
                <a:cubicBezTo>
                  <a:pt x="947738" y="3943747"/>
                  <a:pt x="904712" y="3971194"/>
                  <a:pt x="868116" y="4002845"/>
                </a:cubicBezTo>
                <a:cubicBezTo>
                  <a:pt x="853280" y="3959325"/>
                  <a:pt x="828305" y="3928911"/>
                  <a:pt x="793193" y="3911602"/>
                </a:cubicBezTo>
                <a:cubicBezTo>
                  <a:pt x="758080" y="3894293"/>
                  <a:pt x="723709" y="3885638"/>
                  <a:pt x="690080" y="3885638"/>
                </a:cubicBezTo>
                <a:close/>
                <a:moveTo>
                  <a:pt x="3595945" y="3884155"/>
                </a:moveTo>
                <a:cubicBezTo>
                  <a:pt x="3443626" y="3884155"/>
                  <a:pt x="3307132" y="3918773"/>
                  <a:pt x="3186463" y="3988009"/>
                </a:cubicBezTo>
                <a:cubicBezTo>
                  <a:pt x="3105358" y="4034496"/>
                  <a:pt x="3040573" y="4096314"/>
                  <a:pt x="2992108" y="4173463"/>
                </a:cubicBezTo>
                <a:cubicBezTo>
                  <a:pt x="2978260" y="4199179"/>
                  <a:pt x="2971337" y="4223906"/>
                  <a:pt x="2971337" y="4247644"/>
                </a:cubicBezTo>
                <a:cubicBezTo>
                  <a:pt x="2971337" y="4277317"/>
                  <a:pt x="2981722" y="4306495"/>
                  <a:pt x="3002493" y="4335178"/>
                </a:cubicBezTo>
                <a:cubicBezTo>
                  <a:pt x="3041067" y="4387600"/>
                  <a:pt x="3094231" y="4430131"/>
                  <a:pt x="3161983" y="4462771"/>
                </a:cubicBezTo>
                <a:cubicBezTo>
                  <a:pt x="3229736" y="4495410"/>
                  <a:pt x="3293779" y="4511730"/>
                  <a:pt x="3354114" y="4511730"/>
                </a:cubicBezTo>
                <a:cubicBezTo>
                  <a:pt x="3419393" y="4511730"/>
                  <a:pt x="3460440" y="4486509"/>
                  <a:pt x="3477255" y="4436065"/>
                </a:cubicBezTo>
                <a:cubicBezTo>
                  <a:pt x="3500993" y="4354960"/>
                  <a:pt x="3541051" y="4314408"/>
                  <a:pt x="3597429" y="4314408"/>
                </a:cubicBezTo>
                <a:cubicBezTo>
                  <a:pt x="3635014" y="4314408"/>
                  <a:pt x="3667654" y="4336662"/>
                  <a:pt x="3695349" y="4381171"/>
                </a:cubicBezTo>
                <a:cubicBezTo>
                  <a:pt x="3715130" y="4415789"/>
                  <a:pt x="3725021" y="4462276"/>
                  <a:pt x="3725021" y="4520632"/>
                </a:cubicBezTo>
                <a:lnTo>
                  <a:pt x="3725021" y="4602232"/>
                </a:lnTo>
                <a:lnTo>
                  <a:pt x="3640454" y="4602232"/>
                </a:lnTo>
                <a:cubicBezTo>
                  <a:pt x="3495058" y="4604210"/>
                  <a:pt x="3369692" y="4628937"/>
                  <a:pt x="3264354" y="4676413"/>
                </a:cubicBezTo>
                <a:cubicBezTo>
                  <a:pt x="3159016" y="4723890"/>
                  <a:pt x="3074449" y="4786449"/>
                  <a:pt x="3010652" y="4864093"/>
                </a:cubicBezTo>
                <a:cubicBezTo>
                  <a:pt x="2946857" y="4941736"/>
                  <a:pt x="2907045" y="5015423"/>
                  <a:pt x="2891220" y="5085153"/>
                </a:cubicBezTo>
                <a:cubicBezTo>
                  <a:pt x="2875395" y="5154884"/>
                  <a:pt x="2867483" y="5212993"/>
                  <a:pt x="2867483" y="5259480"/>
                </a:cubicBezTo>
                <a:cubicBezTo>
                  <a:pt x="2867483" y="5405865"/>
                  <a:pt x="2916937" y="5536919"/>
                  <a:pt x="3015845" y="5652642"/>
                </a:cubicBezTo>
                <a:cubicBezTo>
                  <a:pt x="3081125" y="5730780"/>
                  <a:pt x="3169154" y="5793587"/>
                  <a:pt x="3279932" y="5841063"/>
                </a:cubicBezTo>
                <a:cubicBezTo>
                  <a:pt x="3390709" y="5888539"/>
                  <a:pt x="3524730" y="5912277"/>
                  <a:pt x="3681996" y="5912277"/>
                </a:cubicBezTo>
                <a:lnTo>
                  <a:pt x="4089994" y="5912277"/>
                </a:lnTo>
                <a:cubicBezTo>
                  <a:pt x="4117688" y="5912277"/>
                  <a:pt x="4145877" y="5906837"/>
                  <a:pt x="4174561" y="5895957"/>
                </a:cubicBezTo>
                <a:cubicBezTo>
                  <a:pt x="4203244" y="5885077"/>
                  <a:pt x="4227477" y="5866532"/>
                  <a:pt x="4247258" y="5840321"/>
                </a:cubicBezTo>
                <a:cubicBezTo>
                  <a:pt x="4267040" y="5814111"/>
                  <a:pt x="4276931" y="5778256"/>
                  <a:pt x="4276931" y="5732758"/>
                </a:cubicBezTo>
                <a:lnTo>
                  <a:pt x="4276931" y="4447934"/>
                </a:lnTo>
                <a:cubicBezTo>
                  <a:pt x="4276931" y="4340124"/>
                  <a:pt x="4252204" y="4247891"/>
                  <a:pt x="4202750" y="4171237"/>
                </a:cubicBezTo>
                <a:cubicBezTo>
                  <a:pt x="4153295" y="4094583"/>
                  <a:pt x="4088015" y="4033507"/>
                  <a:pt x="4006911" y="3988009"/>
                </a:cubicBezTo>
                <a:cubicBezTo>
                  <a:pt x="3925806" y="3942511"/>
                  <a:pt x="3849151" y="3913827"/>
                  <a:pt x="3776948" y="3901958"/>
                </a:cubicBezTo>
                <a:cubicBezTo>
                  <a:pt x="3704745" y="3890089"/>
                  <a:pt x="3644410" y="3884155"/>
                  <a:pt x="3595945" y="3884155"/>
                </a:cubicBezTo>
                <a:close/>
                <a:moveTo>
                  <a:pt x="782580" y="1895733"/>
                </a:moveTo>
                <a:lnTo>
                  <a:pt x="780798" y="1908202"/>
                </a:lnTo>
                <a:cubicBezTo>
                  <a:pt x="764173" y="1993704"/>
                  <a:pt x="755860" y="2062580"/>
                  <a:pt x="755860" y="2114831"/>
                </a:cubicBezTo>
                <a:cubicBezTo>
                  <a:pt x="755860" y="2209833"/>
                  <a:pt x="780798" y="2293554"/>
                  <a:pt x="830674" y="2365992"/>
                </a:cubicBezTo>
                <a:cubicBezTo>
                  <a:pt x="880551" y="2438431"/>
                  <a:pt x="945271" y="2485933"/>
                  <a:pt x="1024835" y="2508495"/>
                </a:cubicBezTo>
                <a:lnTo>
                  <a:pt x="1024835" y="2490683"/>
                </a:lnTo>
                <a:cubicBezTo>
                  <a:pt x="878769" y="2414681"/>
                  <a:pt x="805736" y="2290585"/>
                  <a:pt x="805736" y="2118393"/>
                </a:cubicBezTo>
                <a:cubicBezTo>
                  <a:pt x="805736" y="2085143"/>
                  <a:pt x="812268" y="2017454"/>
                  <a:pt x="825331" y="1915327"/>
                </a:cubicBezTo>
                <a:cubicBezTo>
                  <a:pt x="825331" y="1911764"/>
                  <a:pt x="825924" y="1905233"/>
                  <a:pt x="827112" y="1895733"/>
                </a:cubicBezTo>
                <a:close/>
                <a:moveTo>
                  <a:pt x="9316311" y="1739054"/>
                </a:moveTo>
                <a:cubicBezTo>
                  <a:pt x="9294126" y="1739054"/>
                  <a:pt x="9270914" y="1743573"/>
                  <a:pt x="9246676" y="1752611"/>
                </a:cubicBezTo>
                <a:cubicBezTo>
                  <a:pt x="9222437" y="1761649"/>
                  <a:pt x="9202101" y="1777055"/>
                  <a:pt x="9185668" y="1798829"/>
                </a:cubicBezTo>
                <a:cubicBezTo>
                  <a:pt x="9169234" y="1820603"/>
                  <a:pt x="9161018" y="1850799"/>
                  <a:pt x="9161018" y="1889417"/>
                </a:cubicBezTo>
                <a:lnTo>
                  <a:pt x="9161018" y="2752155"/>
                </a:lnTo>
                <a:cubicBezTo>
                  <a:pt x="9161018" y="2790773"/>
                  <a:pt x="9169234" y="2820969"/>
                  <a:pt x="9185668" y="2842742"/>
                </a:cubicBezTo>
                <a:cubicBezTo>
                  <a:pt x="9202101" y="2864516"/>
                  <a:pt x="9222437" y="2879717"/>
                  <a:pt x="9246676" y="2888344"/>
                </a:cubicBezTo>
                <a:cubicBezTo>
                  <a:pt x="9270914" y="2896971"/>
                  <a:pt x="9294126" y="2901285"/>
                  <a:pt x="9316311" y="2901285"/>
                </a:cubicBezTo>
                <a:lnTo>
                  <a:pt x="9464209" y="2901285"/>
                </a:lnTo>
                <a:cubicBezTo>
                  <a:pt x="9487215" y="2901285"/>
                  <a:pt x="9510632" y="2896971"/>
                  <a:pt x="9534460" y="2888344"/>
                </a:cubicBezTo>
                <a:cubicBezTo>
                  <a:pt x="9558289" y="2879717"/>
                  <a:pt x="9578419" y="2864516"/>
                  <a:pt x="9594852" y="2842742"/>
                </a:cubicBezTo>
                <a:cubicBezTo>
                  <a:pt x="9611286" y="2820969"/>
                  <a:pt x="9619502" y="2790773"/>
                  <a:pt x="9619502" y="2752155"/>
                </a:cubicBezTo>
                <a:lnTo>
                  <a:pt x="9619502" y="1889417"/>
                </a:lnTo>
                <a:cubicBezTo>
                  <a:pt x="9619502" y="1850799"/>
                  <a:pt x="9611286" y="1820603"/>
                  <a:pt x="9594852" y="1798829"/>
                </a:cubicBezTo>
                <a:cubicBezTo>
                  <a:pt x="9578419" y="1777055"/>
                  <a:pt x="9558289" y="1761649"/>
                  <a:pt x="9534460" y="1752611"/>
                </a:cubicBezTo>
                <a:cubicBezTo>
                  <a:pt x="9510632" y="1743573"/>
                  <a:pt x="9487215" y="1739054"/>
                  <a:pt x="9464209" y="1739054"/>
                </a:cubicBezTo>
                <a:close/>
                <a:moveTo>
                  <a:pt x="5239612" y="1739054"/>
                </a:moveTo>
                <a:cubicBezTo>
                  <a:pt x="5217427" y="1739054"/>
                  <a:pt x="5194215" y="1743573"/>
                  <a:pt x="5169976" y="1752611"/>
                </a:cubicBezTo>
                <a:cubicBezTo>
                  <a:pt x="5145737" y="1761649"/>
                  <a:pt x="5125402" y="1777055"/>
                  <a:pt x="5108968" y="1798829"/>
                </a:cubicBezTo>
                <a:cubicBezTo>
                  <a:pt x="5092536" y="1820603"/>
                  <a:pt x="5084319" y="1850799"/>
                  <a:pt x="5084319" y="1889417"/>
                </a:cubicBezTo>
                <a:lnTo>
                  <a:pt x="5084319" y="2752155"/>
                </a:lnTo>
                <a:cubicBezTo>
                  <a:pt x="5084319" y="2790773"/>
                  <a:pt x="5092536" y="2820969"/>
                  <a:pt x="5108968" y="2842742"/>
                </a:cubicBezTo>
                <a:cubicBezTo>
                  <a:pt x="5125401" y="2864516"/>
                  <a:pt x="5145738" y="2879717"/>
                  <a:pt x="5169976" y="2888344"/>
                </a:cubicBezTo>
                <a:cubicBezTo>
                  <a:pt x="5194215" y="2896971"/>
                  <a:pt x="5217427" y="2901285"/>
                  <a:pt x="5239612" y="2901285"/>
                </a:cubicBezTo>
                <a:lnTo>
                  <a:pt x="5387510" y="2901285"/>
                </a:lnTo>
                <a:cubicBezTo>
                  <a:pt x="5410516" y="2901285"/>
                  <a:pt x="5433933" y="2896971"/>
                  <a:pt x="5457761" y="2888344"/>
                </a:cubicBezTo>
                <a:cubicBezTo>
                  <a:pt x="5481589" y="2879717"/>
                  <a:pt x="5501720" y="2864516"/>
                  <a:pt x="5518153" y="2842742"/>
                </a:cubicBezTo>
                <a:cubicBezTo>
                  <a:pt x="5534586" y="2820969"/>
                  <a:pt x="5542802" y="2790773"/>
                  <a:pt x="5542802" y="2752155"/>
                </a:cubicBezTo>
                <a:lnTo>
                  <a:pt x="5542802" y="1889417"/>
                </a:lnTo>
                <a:cubicBezTo>
                  <a:pt x="5542802" y="1850799"/>
                  <a:pt x="5534586" y="1820603"/>
                  <a:pt x="5518153" y="1798829"/>
                </a:cubicBezTo>
                <a:cubicBezTo>
                  <a:pt x="5501720" y="1777055"/>
                  <a:pt x="5481589" y="1761649"/>
                  <a:pt x="5457761" y="1752611"/>
                </a:cubicBezTo>
                <a:cubicBezTo>
                  <a:pt x="5433933" y="1743573"/>
                  <a:pt x="5410516" y="1739054"/>
                  <a:pt x="5387510" y="1739054"/>
                </a:cubicBezTo>
                <a:close/>
                <a:moveTo>
                  <a:pt x="1858477" y="1541257"/>
                </a:moveTo>
                <a:lnTo>
                  <a:pt x="1844227" y="1557288"/>
                </a:lnTo>
                <a:cubicBezTo>
                  <a:pt x="1850164" y="1565601"/>
                  <a:pt x="1854915" y="1572133"/>
                  <a:pt x="1858477" y="1576882"/>
                </a:cubicBezTo>
                <a:cubicBezTo>
                  <a:pt x="1933291" y="1677822"/>
                  <a:pt x="1983761" y="1761246"/>
                  <a:pt x="2009886" y="1827153"/>
                </a:cubicBezTo>
                <a:cubicBezTo>
                  <a:pt x="2036012" y="1893061"/>
                  <a:pt x="2049075" y="1970547"/>
                  <a:pt x="2049075" y="2059611"/>
                </a:cubicBezTo>
                <a:cubicBezTo>
                  <a:pt x="2049075" y="2270991"/>
                  <a:pt x="1965651" y="2444369"/>
                  <a:pt x="1798804" y="2579747"/>
                </a:cubicBezTo>
                <a:cubicBezTo>
                  <a:pt x="1631956" y="2715125"/>
                  <a:pt x="1418499" y="2782814"/>
                  <a:pt x="1158431" y="2782814"/>
                </a:cubicBezTo>
                <a:cubicBezTo>
                  <a:pt x="914989" y="2782814"/>
                  <a:pt x="698859" y="2716312"/>
                  <a:pt x="510043" y="2583309"/>
                </a:cubicBezTo>
                <a:lnTo>
                  <a:pt x="492230" y="2569059"/>
                </a:lnTo>
                <a:lnTo>
                  <a:pt x="492230" y="2579747"/>
                </a:lnTo>
                <a:cubicBezTo>
                  <a:pt x="646608" y="2743625"/>
                  <a:pt x="871050" y="2825564"/>
                  <a:pt x="1165556" y="2825564"/>
                </a:cubicBezTo>
                <a:cubicBezTo>
                  <a:pt x="1445812" y="2825564"/>
                  <a:pt x="1671442" y="2755203"/>
                  <a:pt x="1842445" y="2614482"/>
                </a:cubicBezTo>
                <a:cubicBezTo>
                  <a:pt x="2013449" y="2473760"/>
                  <a:pt x="2098951" y="2288803"/>
                  <a:pt x="2098951" y="2059611"/>
                </a:cubicBezTo>
                <a:cubicBezTo>
                  <a:pt x="2098951" y="1955109"/>
                  <a:pt x="2081435" y="1865451"/>
                  <a:pt x="2046403" y="1790637"/>
                </a:cubicBezTo>
                <a:cubicBezTo>
                  <a:pt x="2011371" y="1715823"/>
                  <a:pt x="1948729" y="1632696"/>
                  <a:pt x="1858477" y="1541257"/>
                </a:cubicBezTo>
                <a:close/>
                <a:moveTo>
                  <a:pt x="1106774" y="1525225"/>
                </a:moveTo>
                <a:cubicBezTo>
                  <a:pt x="1056898" y="1525225"/>
                  <a:pt x="995740" y="1534132"/>
                  <a:pt x="923301" y="1551945"/>
                </a:cubicBezTo>
                <a:lnTo>
                  <a:pt x="937552" y="1598258"/>
                </a:lnTo>
                <a:lnTo>
                  <a:pt x="951802" y="1592914"/>
                </a:lnTo>
                <a:cubicBezTo>
                  <a:pt x="993365" y="1578664"/>
                  <a:pt x="1044429" y="1571539"/>
                  <a:pt x="1104992" y="1571539"/>
                </a:cubicBezTo>
                <a:cubicBezTo>
                  <a:pt x="1249870" y="1571539"/>
                  <a:pt x="1369217" y="1617852"/>
                  <a:pt x="1463031" y="1710479"/>
                </a:cubicBezTo>
                <a:lnTo>
                  <a:pt x="1473719" y="1710479"/>
                </a:lnTo>
                <a:cubicBezTo>
                  <a:pt x="1404842" y="1586977"/>
                  <a:pt x="1282528" y="1525225"/>
                  <a:pt x="1106774" y="1525225"/>
                </a:cubicBezTo>
                <a:close/>
                <a:moveTo>
                  <a:pt x="11247528" y="1220179"/>
                </a:moveTo>
                <a:cubicBezTo>
                  <a:pt x="11224522" y="1220179"/>
                  <a:pt x="11201105" y="1224698"/>
                  <a:pt x="11177276" y="1233736"/>
                </a:cubicBezTo>
                <a:cubicBezTo>
                  <a:pt x="11153448" y="1242774"/>
                  <a:pt x="11133318" y="1257975"/>
                  <a:pt x="11116885" y="1279338"/>
                </a:cubicBezTo>
                <a:cubicBezTo>
                  <a:pt x="11100452" y="1300701"/>
                  <a:pt x="11092236" y="1330691"/>
                  <a:pt x="11092236" y="1369309"/>
                </a:cubicBezTo>
                <a:lnTo>
                  <a:pt x="11092236" y="1695917"/>
                </a:lnTo>
                <a:lnTo>
                  <a:pt x="11062656" y="1695917"/>
                </a:lnTo>
                <a:cubicBezTo>
                  <a:pt x="11029790" y="1695917"/>
                  <a:pt x="11005140" y="1711939"/>
                  <a:pt x="10988706" y="1743984"/>
                </a:cubicBezTo>
                <a:cubicBezTo>
                  <a:pt x="10972274" y="1776028"/>
                  <a:pt x="10964057" y="1810949"/>
                  <a:pt x="10964057" y="1848745"/>
                </a:cubicBezTo>
                <a:cubicBezTo>
                  <a:pt x="10964057" y="1887363"/>
                  <a:pt x="10972274" y="1922488"/>
                  <a:pt x="10988706" y="1954122"/>
                </a:cubicBezTo>
                <a:cubicBezTo>
                  <a:pt x="11005140" y="1985756"/>
                  <a:pt x="11029790" y="2001573"/>
                  <a:pt x="11062656" y="2001573"/>
                </a:cubicBezTo>
                <a:lnTo>
                  <a:pt x="11092236" y="2001573"/>
                </a:lnTo>
                <a:lnTo>
                  <a:pt x="11092236" y="2436639"/>
                </a:lnTo>
                <a:cubicBezTo>
                  <a:pt x="11092236" y="2536060"/>
                  <a:pt x="11110722" y="2620484"/>
                  <a:pt x="11147697" y="2689915"/>
                </a:cubicBezTo>
                <a:cubicBezTo>
                  <a:pt x="11184672" y="2759344"/>
                  <a:pt x="11235820" y="2811930"/>
                  <a:pt x="11301141" y="2847672"/>
                </a:cubicBezTo>
                <a:cubicBezTo>
                  <a:pt x="11366463" y="2883414"/>
                  <a:pt x="11442260" y="2901285"/>
                  <a:pt x="11528534" y="2901285"/>
                </a:cubicBezTo>
                <a:cubicBezTo>
                  <a:pt x="11730661" y="2901285"/>
                  <a:pt x="11881024" y="2822406"/>
                  <a:pt x="11979623" y="2664649"/>
                </a:cubicBezTo>
                <a:cubicBezTo>
                  <a:pt x="11996878" y="2633425"/>
                  <a:pt x="12005505" y="2603025"/>
                  <a:pt x="12005505" y="2573445"/>
                </a:cubicBezTo>
                <a:cubicBezTo>
                  <a:pt x="12005505" y="2558655"/>
                  <a:pt x="12003451" y="2543865"/>
                  <a:pt x="11999343" y="2529075"/>
                </a:cubicBezTo>
                <a:cubicBezTo>
                  <a:pt x="11985374" y="2486349"/>
                  <a:pt x="11961547" y="2451429"/>
                  <a:pt x="11927859" y="2424315"/>
                </a:cubicBezTo>
                <a:cubicBezTo>
                  <a:pt x="11894171" y="2397200"/>
                  <a:pt x="11861305" y="2383642"/>
                  <a:pt x="11829260" y="2383642"/>
                </a:cubicBezTo>
                <a:cubicBezTo>
                  <a:pt x="11793929" y="2383642"/>
                  <a:pt x="11769690" y="2404595"/>
                  <a:pt x="11756544" y="2446499"/>
                </a:cubicBezTo>
                <a:cubicBezTo>
                  <a:pt x="11737645" y="2513875"/>
                  <a:pt x="11705190" y="2547563"/>
                  <a:pt x="11659177" y="2547563"/>
                </a:cubicBezTo>
                <a:cubicBezTo>
                  <a:pt x="11625489" y="2547563"/>
                  <a:pt x="11597964" y="2528664"/>
                  <a:pt x="11576601" y="2490869"/>
                </a:cubicBezTo>
                <a:cubicBezTo>
                  <a:pt x="11559346" y="2462932"/>
                  <a:pt x="11550719" y="2424725"/>
                  <a:pt x="11550719" y="2376248"/>
                </a:cubicBezTo>
                <a:lnTo>
                  <a:pt x="11550719" y="2001573"/>
                </a:lnTo>
                <a:lnTo>
                  <a:pt x="11812005" y="2001573"/>
                </a:lnTo>
                <a:cubicBezTo>
                  <a:pt x="11844871" y="2001573"/>
                  <a:pt x="11869521" y="1985756"/>
                  <a:pt x="11885954" y="1954122"/>
                </a:cubicBezTo>
                <a:cubicBezTo>
                  <a:pt x="11902388" y="1922488"/>
                  <a:pt x="11910604" y="1887363"/>
                  <a:pt x="11910604" y="1848745"/>
                </a:cubicBezTo>
                <a:cubicBezTo>
                  <a:pt x="11910604" y="1810949"/>
                  <a:pt x="11902388" y="1776028"/>
                  <a:pt x="11885954" y="1743984"/>
                </a:cubicBezTo>
                <a:cubicBezTo>
                  <a:pt x="11869521" y="1711939"/>
                  <a:pt x="11844871" y="1695917"/>
                  <a:pt x="11812005" y="1695917"/>
                </a:cubicBezTo>
                <a:lnTo>
                  <a:pt x="11550719" y="1695917"/>
                </a:lnTo>
                <a:lnTo>
                  <a:pt x="11550719" y="1369309"/>
                </a:lnTo>
                <a:cubicBezTo>
                  <a:pt x="11550719" y="1330691"/>
                  <a:pt x="11542503" y="1300701"/>
                  <a:pt x="11526069" y="1279338"/>
                </a:cubicBezTo>
                <a:cubicBezTo>
                  <a:pt x="11509636" y="1257975"/>
                  <a:pt x="11489300" y="1242774"/>
                  <a:pt x="11465061" y="1233736"/>
                </a:cubicBezTo>
                <a:cubicBezTo>
                  <a:pt x="11440823" y="1224698"/>
                  <a:pt x="11417611" y="1220179"/>
                  <a:pt x="11395426" y="1220179"/>
                </a:cubicBezTo>
                <a:close/>
                <a:moveTo>
                  <a:pt x="9390260" y="1220179"/>
                </a:moveTo>
                <a:cubicBezTo>
                  <a:pt x="9326992" y="1220179"/>
                  <a:pt x="9272969" y="1242569"/>
                  <a:pt x="9228188" y="1287349"/>
                </a:cubicBezTo>
                <a:cubicBezTo>
                  <a:pt x="9183408" y="1332129"/>
                  <a:pt x="9161018" y="1386153"/>
                  <a:pt x="9161018" y="1449420"/>
                </a:cubicBezTo>
                <a:cubicBezTo>
                  <a:pt x="9161018" y="1512688"/>
                  <a:pt x="9183408" y="1566712"/>
                  <a:pt x="9228188" y="1611492"/>
                </a:cubicBezTo>
                <a:cubicBezTo>
                  <a:pt x="9272969" y="1656272"/>
                  <a:pt x="9326992" y="1678662"/>
                  <a:pt x="9390260" y="1678662"/>
                </a:cubicBezTo>
                <a:cubicBezTo>
                  <a:pt x="9453528" y="1678662"/>
                  <a:pt x="9507551" y="1656272"/>
                  <a:pt x="9552332" y="1611492"/>
                </a:cubicBezTo>
                <a:cubicBezTo>
                  <a:pt x="9597112" y="1566712"/>
                  <a:pt x="9619502" y="1512688"/>
                  <a:pt x="9619502" y="1449420"/>
                </a:cubicBezTo>
                <a:cubicBezTo>
                  <a:pt x="9619502" y="1386153"/>
                  <a:pt x="9597112" y="1332129"/>
                  <a:pt x="9552332" y="1287349"/>
                </a:cubicBezTo>
                <a:cubicBezTo>
                  <a:pt x="9507551" y="1242569"/>
                  <a:pt x="9453528" y="1220179"/>
                  <a:pt x="9390260" y="1220179"/>
                </a:cubicBezTo>
                <a:close/>
                <a:moveTo>
                  <a:pt x="7149876" y="1220179"/>
                </a:moveTo>
                <a:cubicBezTo>
                  <a:pt x="7127692" y="1220179"/>
                  <a:pt x="7104685" y="1224698"/>
                  <a:pt x="7080857" y="1233736"/>
                </a:cubicBezTo>
                <a:cubicBezTo>
                  <a:pt x="7057029" y="1242774"/>
                  <a:pt x="7036899" y="1257975"/>
                  <a:pt x="7020466" y="1279338"/>
                </a:cubicBezTo>
                <a:cubicBezTo>
                  <a:pt x="7004032" y="1300701"/>
                  <a:pt x="6995816" y="1330691"/>
                  <a:pt x="6995816" y="1369309"/>
                </a:cubicBezTo>
                <a:lnTo>
                  <a:pt x="6995816" y="2752155"/>
                </a:lnTo>
                <a:cubicBezTo>
                  <a:pt x="6995816" y="2790773"/>
                  <a:pt x="7004032" y="2820969"/>
                  <a:pt x="7020466" y="2842742"/>
                </a:cubicBezTo>
                <a:cubicBezTo>
                  <a:pt x="7036899" y="2864516"/>
                  <a:pt x="7057029" y="2879717"/>
                  <a:pt x="7080857" y="2888344"/>
                </a:cubicBezTo>
                <a:cubicBezTo>
                  <a:pt x="7104685" y="2896971"/>
                  <a:pt x="7127692" y="2901285"/>
                  <a:pt x="7149876" y="2901285"/>
                </a:cubicBezTo>
                <a:lnTo>
                  <a:pt x="7299007" y="2901285"/>
                </a:lnTo>
                <a:cubicBezTo>
                  <a:pt x="7321192" y="2901285"/>
                  <a:pt x="7344403" y="2896971"/>
                  <a:pt x="7368642" y="2888344"/>
                </a:cubicBezTo>
                <a:cubicBezTo>
                  <a:pt x="7392881" y="2879717"/>
                  <a:pt x="7413217" y="2864516"/>
                  <a:pt x="7429650" y="2842742"/>
                </a:cubicBezTo>
                <a:cubicBezTo>
                  <a:pt x="7446083" y="2820969"/>
                  <a:pt x="7454300" y="2790773"/>
                  <a:pt x="7454300" y="2752155"/>
                </a:cubicBezTo>
                <a:lnTo>
                  <a:pt x="7454300" y="2060732"/>
                </a:lnTo>
                <a:cubicBezTo>
                  <a:pt x="7454300" y="2024579"/>
                  <a:pt x="7465803" y="1997259"/>
                  <a:pt x="7488809" y="1978772"/>
                </a:cubicBezTo>
                <a:cubicBezTo>
                  <a:pt x="7511815" y="1960285"/>
                  <a:pt x="7536465" y="1951041"/>
                  <a:pt x="7562758" y="1951041"/>
                </a:cubicBezTo>
                <a:cubicBezTo>
                  <a:pt x="7598911" y="1951041"/>
                  <a:pt x="7629518" y="1964598"/>
                  <a:pt x="7654578" y="1991713"/>
                </a:cubicBezTo>
                <a:cubicBezTo>
                  <a:pt x="7679639" y="2018828"/>
                  <a:pt x="7692169" y="2059910"/>
                  <a:pt x="7692169" y="2114961"/>
                </a:cubicBezTo>
                <a:lnTo>
                  <a:pt x="7692169" y="2754620"/>
                </a:lnTo>
                <a:cubicBezTo>
                  <a:pt x="7692169" y="2823639"/>
                  <a:pt x="7720927" y="2868830"/>
                  <a:pt x="7778442" y="2890193"/>
                </a:cubicBezTo>
                <a:cubicBezTo>
                  <a:pt x="7802271" y="2899231"/>
                  <a:pt x="7825277" y="2903750"/>
                  <a:pt x="7847461" y="2903750"/>
                </a:cubicBezTo>
                <a:lnTo>
                  <a:pt x="7995359" y="2903750"/>
                </a:lnTo>
                <a:cubicBezTo>
                  <a:pt x="8018366" y="2903750"/>
                  <a:pt x="8041783" y="2899231"/>
                  <a:pt x="8065611" y="2890193"/>
                </a:cubicBezTo>
                <a:cubicBezTo>
                  <a:pt x="8089439" y="2881155"/>
                  <a:pt x="8109570" y="2865749"/>
                  <a:pt x="8126003" y="2843975"/>
                </a:cubicBezTo>
                <a:cubicBezTo>
                  <a:pt x="8142436" y="2822201"/>
                  <a:pt x="8150652" y="2792416"/>
                  <a:pt x="8150652" y="2754620"/>
                </a:cubicBezTo>
                <a:lnTo>
                  <a:pt x="8150652" y="2053337"/>
                </a:lnTo>
                <a:cubicBezTo>
                  <a:pt x="8150652" y="1958025"/>
                  <a:pt x="8128673" y="1877503"/>
                  <a:pt x="8084714" y="1811770"/>
                </a:cubicBezTo>
                <a:cubicBezTo>
                  <a:pt x="8040756" y="1746038"/>
                  <a:pt x="7983651" y="1695506"/>
                  <a:pt x="7913399" y="1660175"/>
                </a:cubicBezTo>
                <a:cubicBezTo>
                  <a:pt x="7843148" y="1624844"/>
                  <a:pt x="7784810" y="1605740"/>
                  <a:pt x="7738387" y="1602865"/>
                </a:cubicBezTo>
                <a:cubicBezTo>
                  <a:pt x="7691963" y="1599989"/>
                  <a:pt x="7662178" y="1598551"/>
                  <a:pt x="7649032" y="1598551"/>
                </a:cubicBezTo>
                <a:cubicBezTo>
                  <a:pt x="7582478" y="1598551"/>
                  <a:pt x="7517567" y="1609643"/>
                  <a:pt x="7454300" y="1631828"/>
                </a:cubicBezTo>
                <a:lnTo>
                  <a:pt x="7454300" y="1369309"/>
                </a:lnTo>
                <a:cubicBezTo>
                  <a:pt x="7454300" y="1330691"/>
                  <a:pt x="7446083" y="1300701"/>
                  <a:pt x="7429650" y="1279338"/>
                </a:cubicBezTo>
                <a:cubicBezTo>
                  <a:pt x="7413217" y="1257975"/>
                  <a:pt x="7392881" y="1242774"/>
                  <a:pt x="7368642" y="1233736"/>
                </a:cubicBezTo>
                <a:cubicBezTo>
                  <a:pt x="7344403" y="1224698"/>
                  <a:pt x="7321192" y="1220179"/>
                  <a:pt x="7299007" y="1220179"/>
                </a:cubicBezTo>
                <a:close/>
                <a:moveTo>
                  <a:pt x="5313561" y="1220179"/>
                </a:moveTo>
                <a:cubicBezTo>
                  <a:pt x="5250294" y="1220179"/>
                  <a:pt x="5196269" y="1242569"/>
                  <a:pt x="5151489" y="1287349"/>
                </a:cubicBezTo>
                <a:cubicBezTo>
                  <a:pt x="5106709" y="1332129"/>
                  <a:pt x="5084319" y="1386153"/>
                  <a:pt x="5084319" y="1449420"/>
                </a:cubicBezTo>
                <a:cubicBezTo>
                  <a:pt x="5084319" y="1512688"/>
                  <a:pt x="5106709" y="1566712"/>
                  <a:pt x="5151489" y="1611492"/>
                </a:cubicBezTo>
                <a:cubicBezTo>
                  <a:pt x="5196269" y="1656272"/>
                  <a:pt x="5250294" y="1678662"/>
                  <a:pt x="5313561" y="1678662"/>
                </a:cubicBezTo>
                <a:cubicBezTo>
                  <a:pt x="5376828" y="1678662"/>
                  <a:pt x="5430852" y="1656272"/>
                  <a:pt x="5475633" y="1611492"/>
                </a:cubicBezTo>
                <a:cubicBezTo>
                  <a:pt x="5520413" y="1566712"/>
                  <a:pt x="5542802" y="1512688"/>
                  <a:pt x="5542802" y="1449420"/>
                </a:cubicBezTo>
                <a:cubicBezTo>
                  <a:pt x="5542802" y="1386153"/>
                  <a:pt x="5520413" y="1332129"/>
                  <a:pt x="5475633" y="1287349"/>
                </a:cubicBezTo>
                <a:cubicBezTo>
                  <a:pt x="5430852" y="1242569"/>
                  <a:pt x="5376828" y="1220179"/>
                  <a:pt x="5313561" y="1220179"/>
                </a:cubicBezTo>
                <a:close/>
                <a:moveTo>
                  <a:pt x="3210559" y="1217714"/>
                </a:moveTo>
                <a:cubicBezTo>
                  <a:pt x="3130037" y="1217714"/>
                  <a:pt x="3063483" y="1231271"/>
                  <a:pt x="3010897" y="1258385"/>
                </a:cubicBezTo>
                <a:cubicBezTo>
                  <a:pt x="2967350" y="1280570"/>
                  <a:pt x="2945576" y="1309328"/>
                  <a:pt x="2945576" y="1344659"/>
                </a:cubicBezTo>
                <a:cubicBezTo>
                  <a:pt x="2945576" y="1350411"/>
                  <a:pt x="3029384" y="1816700"/>
                  <a:pt x="3197002" y="2743527"/>
                </a:cubicBezTo>
                <a:cubicBezTo>
                  <a:pt x="3209327" y="2796935"/>
                  <a:pt x="3248150" y="2836991"/>
                  <a:pt x="3313471" y="2863694"/>
                </a:cubicBezTo>
                <a:cubicBezTo>
                  <a:pt x="3378793" y="2890398"/>
                  <a:pt x="3450483" y="2903750"/>
                  <a:pt x="3528539" y="2903750"/>
                </a:cubicBezTo>
                <a:cubicBezTo>
                  <a:pt x="3606597" y="2903750"/>
                  <a:pt x="3678287" y="2890398"/>
                  <a:pt x="3743608" y="2863694"/>
                </a:cubicBezTo>
                <a:cubicBezTo>
                  <a:pt x="3808930" y="2836991"/>
                  <a:pt x="3847753" y="2796935"/>
                  <a:pt x="3860078" y="2743527"/>
                </a:cubicBezTo>
                <a:lnTo>
                  <a:pt x="3942654" y="2287509"/>
                </a:lnTo>
                <a:lnTo>
                  <a:pt x="4025230" y="2743527"/>
                </a:lnTo>
                <a:cubicBezTo>
                  <a:pt x="4037555" y="2796935"/>
                  <a:pt x="4076379" y="2836991"/>
                  <a:pt x="4141700" y="2863694"/>
                </a:cubicBezTo>
                <a:cubicBezTo>
                  <a:pt x="4207021" y="2890398"/>
                  <a:pt x="4278711" y="2903750"/>
                  <a:pt x="4356768" y="2903750"/>
                </a:cubicBezTo>
                <a:cubicBezTo>
                  <a:pt x="4434825" y="2903750"/>
                  <a:pt x="4506515" y="2890398"/>
                  <a:pt x="4571836" y="2863694"/>
                </a:cubicBezTo>
                <a:cubicBezTo>
                  <a:pt x="4637159" y="2836991"/>
                  <a:pt x="4675982" y="2796935"/>
                  <a:pt x="4688306" y="2743527"/>
                </a:cubicBezTo>
                <a:cubicBezTo>
                  <a:pt x="4855924" y="1816700"/>
                  <a:pt x="4939732" y="1350411"/>
                  <a:pt x="4939732" y="1344659"/>
                </a:cubicBezTo>
                <a:cubicBezTo>
                  <a:pt x="4939732" y="1309328"/>
                  <a:pt x="4919191" y="1281392"/>
                  <a:pt x="4878108" y="1260851"/>
                </a:cubicBezTo>
                <a:cubicBezTo>
                  <a:pt x="4832095" y="1237023"/>
                  <a:pt x="4789780" y="1223876"/>
                  <a:pt x="4751162" y="1221411"/>
                </a:cubicBezTo>
                <a:cubicBezTo>
                  <a:pt x="4712545" y="1218946"/>
                  <a:pt x="4686662" y="1217714"/>
                  <a:pt x="4673516" y="1217714"/>
                </a:cubicBezTo>
                <a:cubicBezTo>
                  <a:pt x="4625038" y="1217714"/>
                  <a:pt x="4580259" y="1223876"/>
                  <a:pt x="4539175" y="1236201"/>
                </a:cubicBezTo>
                <a:cubicBezTo>
                  <a:pt x="4487412" y="1251812"/>
                  <a:pt x="4457421" y="1278105"/>
                  <a:pt x="4449205" y="1315080"/>
                </a:cubicBezTo>
                <a:lnTo>
                  <a:pt x="4295145" y="2319553"/>
                </a:lnTo>
                <a:lnTo>
                  <a:pt x="4110272" y="1376704"/>
                </a:lnTo>
                <a:cubicBezTo>
                  <a:pt x="4093017" y="1310972"/>
                  <a:pt x="4037145" y="1278105"/>
                  <a:pt x="3942654" y="1278105"/>
                </a:cubicBezTo>
                <a:cubicBezTo>
                  <a:pt x="3918005" y="1278105"/>
                  <a:pt x="3892944" y="1281803"/>
                  <a:pt x="3867473" y="1289198"/>
                </a:cubicBezTo>
                <a:cubicBezTo>
                  <a:pt x="3817352" y="1303987"/>
                  <a:pt x="3786540" y="1333156"/>
                  <a:pt x="3775036" y="1376704"/>
                </a:cubicBezTo>
                <a:lnTo>
                  <a:pt x="3590164" y="2319553"/>
                </a:lnTo>
                <a:lnTo>
                  <a:pt x="3434871" y="1315080"/>
                </a:lnTo>
                <a:cubicBezTo>
                  <a:pt x="3426655" y="1278105"/>
                  <a:pt x="3399335" y="1252634"/>
                  <a:pt x="3352911" y="1238666"/>
                </a:cubicBezTo>
                <a:cubicBezTo>
                  <a:pt x="3306488" y="1224698"/>
                  <a:pt x="3259037" y="1217714"/>
                  <a:pt x="3210559" y="1217714"/>
                </a:cubicBezTo>
                <a:close/>
                <a:moveTo>
                  <a:pt x="10339812" y="1216481"/>
                </a:moveTo>
                <a:cubicBezTo>
                  <a:pt x="10301194" y="1216481"/>
                  <a:pt x="10262576" y="1219768"/>
                  <a:pt x="10223958" y="1226341"/>
                </a:cubicBezTo>
                <a:cubicBezTo>
                  <a:pt x="10099888" y="1248526"/>
                  <a:pt x="9997181" y="1300290"/>
                  <a:pt x="9915838" y="1381634"/>
                </a:cubicBezTo>
                <a:cubicBezTo>
                  <a:pt x="9834494" y="1462978"/>
                  <a:pt x="9793822" y="1567328"/>
                  <a:pt x="9793822" y="1694684"/>
                </a:cubicBezTo>
                <a:lnTo>
                  <a:pt x="9793822" y="1705777"/>
                </a:lnTo>
                <a:cubicBezTo>
                  <a:pt x="9800394" y="1798624"/>
                  <a:pt x="9829358" y="1881406"/>
                  <a:pt x="9880712" y="1954122"/>
                </a:cubicBezTo>
                <a:cubicBezTo>
                  <a:pt x="9932065" y="2026839"/>
                  <a:pt x="9992868" y="2090928"/>
                  <a:pt x="10063119" y="2146389"/>
                </a:cubicBezTo>
                <a:cubicBezTo>
                  <a:pt x="10133370" y="2201851"/>
                  <a:pt x="10199719" y="2249712"/>
                  <a:pt x="10262165" y="2289974"/>
                </a:cubicBezTo>
                <a:cubicBezTo>
                  <a:pt x="10308178" y="2320375"/>
                  <a:pt x="10345974" y="2347079"/>
                  <a:pt x="10375554" y="2370085"/>
                </a:cubicBezTo>
                <a:cubicBezTo>
                  <a:pt x="10405133" y="2393091"/>
                  <a:pt x="10419923" y="2413222"/>
                  <a:pt x="10419923" y="2430477"/>
                </a:cubicBezTo>
                <a:cubicBezTo>
                  <a:pt x="10419923" y="2471559"/>
                  <a:pt x="10391986" y="2492101"/>
                  <a:pt x="10336114" y="2492101"/>
                </a:cubicBezTo>
                <a:cubicBezTo>
                  <a:pt x="10310642" y="2492101"/>
                  <a:pt x="10283938" y="2485528"/>
                  <a:pt x="10256002" y="2472381"/>
                </a:cubicBezTo>
                <a:cubicBezTo>
                  <a:pt x="10214098" y="2453483"/>
                  <a:pt x="10180410" y="2416508"/>
                  <a:pt x="10154939" y="2361458"/>
                </a:cubicBezTo>
                <a:cubicBezTo>
                  <a:pt x="10138506" y="2328592"/>
                  <a:pt x="10110570" y="2312159"/>
                  <a:pt x="10071130" y="2312159"/>
                </a:cubicBezTo>
                <a:cubicBezTo>
                  <a:pt x="10026761" y="2312159"/>
                  <a:pt x="9978283" y="2328181"/>
                  <a:pt x="9925697" y="2360225"/>
                </a:cubicBezTo>
                <a:cubicBezTo>
                  <a:pt x="9878863" y="2388983"/>
                  <a:pt x="9845380" y="2419590"/>
                  <a:pt x="9825250" y="2452045"/>
                </a:cubicBezTo>
                <a:cubicBezTo>
                  <a:pt x="9805119" y="2484501"/>
                  <a:pt x="9795054" y="2512231"/>
                  <a:pt x="9795054" y="2535238"/>
                </a:cubicBezTo>
                <a:cubicBezTo>
                  <a:pt x="9795054" y="2553314"/>
                  <a:pt x="9799162" y="2570980"/>
                  <a:pt x="9807379" y="2588234"/>
                </a:cubicBezTo>
                <a:cubicBezTo>
                  <a:pt x="9928162" y="2800221"/>
                  <a:pt x="10110158" y="2906215"/>
                  <a:pt x="10353368" y="2906215"/>
                </a:cubicBezTo>
                <a:cubicBezTo>
                  <a:pt x="10390343" y="2906215"/>
                  <a:pt x="10427318" y="2902929"/>
                  <a:pt x="10464292" y="2896355"/>
                </a:cubicBezTo>
                <a:cubicBezTo>
                  <a:pt x="10587540" y="2874992"/>
                  <a:pt x="10690864" y="2824871"/>
                  <a:pt x="10774262" y="2745992"/>
                </a:cubicBezTo>
                <a:cubicBezTo>
                  <a:pt x="10857660" y="2667114"/>
                  <a:pt x="10899358" y="2565228"/>
                  <a:pt x="10899358" y="2440337"/>
                </a:cubicBezTo>
                <a:cubicBezTo>
                  <a:pt x="10893606" y="2341738"/>
                  <a:pt x="10864233" y="2253821"/>
                  <a:pt x="10811236" y="2176585"/>
                </a:cubicBezTo>
                <a:cubicBezTo>
                  <a:pt x="10758240" y="2099350"/>
                  <a:pt x="10695588" y="2031563"/>
                  <a:pt x="10623282" y="1973226"/>
                </a:cubicBezTo>
                <a:cubicBezTo>
                  <a:pt x="10550976" y="1914888"/>
                  <a:pt x="10483190" y="1864767"/>
                  <a:pt x="10419923" y="1822863"/>
                </a:cubicBezTo>
                <a:cubicBezTo>
                  <a:pt x="10376375" y="1794105"/>
                  <a:pt x="10340633" y="1768839"/>
                  <a:pt x="10312697" y="1747065"/>
                </a:cubicBezTo>
                <a:cubicBezTo>
                  <a:pt x="10284760" y="1725291"/>
                  <a:pt x="10270792" y="1707009"/>
                  <a:pt x="10270792" y="1692219"/>
                </a:cubicBezTo>
                <a:cubicBezTo>
                  <a:pt x="10270792" y="1661818"/>
                  <a:pt x="10282090" y="1643742"/>
                  <a:pt x="10304686" y="1637990"/>
                </a:cubicBezTo>
                <a:cubicBezTo>
                  <a:pt x="10327281" y="1632239"/>
                  <a:pt x="10344330" y="1629363"/>
                  <a:pt x="10355834" y="1629363"/>
                </a:cubicBezTo>
                <a:cubicBezTo>
                  <a:pt x="10434712" y="1629363"/>
                  <a:pt x="10495104" y="1673322"/>
                  <a:pt x="10537008" y="1761239"/>
                </a:cubicBezTo>
                <a:cubicBezTo>
                  <a:pt x="10553442" y="1794105"/>
                  <a:pt x="10581378" y="1810538"/>
                  <a:pt x="10620818" y="1810538"/>
                </a:cubicBezTo>
                <a:cubicBezTo>
                  <a:pt x="10665187" y="1810538"/>
                  <a:pt x="10713664" y="1794516"/>
                  <a:pt x="10766250" y="1762471"/>
                </a:cubicBezTo>
                <a:cubicBezTo>
                  <a:pt x="10813085" y="1733713"/>
                  <a:pt x="10846567" y="1703106"/>
                  <a:pt x="10866698" y="1670651"/>
                </a:cubicBezTo>
                <a:cubicBezTo>
                  <a:pt x="10886828" y="1638196"/>
                  <a:pt x="10896894" y="1610465"/>
                  <a:pt x="10896894" y="1587459"/>
                </a:cubicBezTo>
                <a:cubicBezTo>
                  <a:pt x="10896894" y="1569382"/>
                  <a:pt x="10892785" y="1551717"/>
                  <a:pt x="10884569" y="1534462"/>
                </a:cubicBezTo>
                <a:cubicBezTo>
                  <a:pt x="10764607" y="1322475"/>
                  <a:pt x="10583021" y="1216481"/>
                  <a:pt x="10339812" y="1216481"/>
                </a:cubicBezTo>
                <a:close/>
                <a:moveTo>
                  <a:pt x="6263112" y="1216481"/>
                </a:moveTo>
                <a:cubicBezTo>
                  <a:pt x="6224494" y="1216481"/>
                  <a:pt x="6185876" y="1219768"/>
                  <a:pt x="6147258" y="1226341"/>
                </a:cubicBezTo>
                <a:cubicBezTo>
                  <a:pt x="6023189" y="1248526"/>
                  <a:pt x="5920482" y="1300290"/>
                  <a:pt x="5839138" y="1381634"/>
                </a:cubicBezTo>
                <a:cubicBezTo>
                  <a:pt x="5757795" y="1462978"/>
                  <a:pt x="5717122" y="1567328"/>
                  <a:pt x="5717122" y="1694684"/>
                </a:cubicBezTo>
                <a:lnTo>
                  <a:pt x="5717122" y="1705777"/>
                </a:lnTo>
                <a:cubicBezTo>
                  <a:pt x="5723695" y="1798624"/>
                  <a:pt x="5752659" y="1881406"/>
                  <a:pt x="5804013" y="1954122"/>
                </a:cubicBezTo>
                <a:cubicBezTo>
                  <a:pt x="5855366" y="2026839"/>
                  <a:pt x="5916168" y="2090928"/>
                  <a:pt x="5986420" y="2146389"/>
                </a:cubicBezTo>
                <a:cubicBezTo>
                  <a:pt x="6056672" y="2201851"/>
                  <a:pt x="6123020" y="2249712"/>
                  <a:pt x="6185466" y="2289974"/>
                </a:cubicBezTo>
                <a:cubicBezTo>
                  <a:pt x="6231478" y="2320375"/>
                  <a:pt x="6269275" y="2347079"/>
                  <a:pt x="6298854" y="2370085"/>
                </a:cubicBezTo>
                <a:cubicBezTo>
                  <a:pt x="6328434" y="2393091"/>
                  <a:pt x="6343224" y="2413222"/>
                  <a:pt x="6343224" y="2430477"/>
                </a:cubicBezTo>
                <a:cubicBezTo>
                  <a:pt x="6343224" y="2471559"/>
                  <a:pt x="6315287" y="2492101"/>
                  <a:pt x="6259415" y="2492101"/>
                </a:cubicBezTo>
                <a:cubicBezTo>
                  <a:pt x="6233943" y="2492101"/>
                  <a:pt x="6207239" y="2485528"/>
                  <a:pt x="6179303" y="2472381"/>
                </a:cubicBezTo>
                <a:cubicBezTo>
                  <a:pt x="6137399" y="2453483"/>
                  <a:pt x="6103711" y="2416508"/>
                  <a:pt x="6078239" y="2361458"/>
                </a:cubicBezTo>
                <a:cubicBezTo>
                  <a:pt x="6061806" y="2328592"/>
                  <a:pt x="6033871" y="2312159"/>
                  <a:pt x="5994431" y="2312159"/>
                </a:cubicBezTo>
                <a:cubicBezTo>
                  <a:pt x="5950061" y="2312159"/>
                  <a:pt x="5901585" y="2328181"/>
                  <a:pt x="5848998" y="2360225"/>
                </a:cubicBezTo>
                <a:cubicBezTo>
                  <a:pt x="5802163" y="2388983"/>
                  <a:pt x="5768681" y="2419590"/>
                  <a:pt x="5748550" y="2452045"/>
                </a:cubicBezTo>
                <a:cubicBezTo>
                  <a:pt x="5728420" y="2484501"/>
                  <a:pt x="5718355" y="2512231"/>
                  <a:pt x="5718355" y="2535238"/>
                </a:cubicBezTo>
                <a:cubicBezTo>
                  <a:pt x="5718355" y="2553314"/>
                  <a:pt x="5722463" y="2570980"/>
                  <a:pt x="5730679" y="2588234"/>
                </a:cubicBezTo>
                <a:cubicBezTo>
                  <a:pt x="5851463" y="2800221"/>
                  <a:pt x="6033459" y="2906215"/>
                  <a:pt x="6276669" y="2906215"/>
                </a:cubicBezTo>
                <a:cubicBezTo>
                  <a:pt x="6313644" y="2906215"/>
                  <a:pt x="6350618" y="2902929"/>
                  <a:pt x="6387593" y="2896355"/>
                </a:cubicBezTo>
                <a:cubicBezTo>
                  <a:pt x="6510841" y="2874992"/>
                  <a:pt x="6614164" y="2824871"/>
                  <a:pt x="6697562" y="2745992"/>
                </a:cubicBezTo>
                <a:cubicBezTo>
                  <a:pt x="6780960" y="2667114"/>
                  <a:pt x="6822659" y="2565228"/>
                  <a:pt x="6822659" y="2440337"/>
                </a:cubicBezTo>
                <a:cubicBezTo>
                  <a:pt x="6816908" y="2341738"/>
                  <a:pt x="6787534" y="2253821"/>
                  <a:pt x="6734537" y="2176585"/>
                </a:cubicBezTo>
                <a:cubicBezTo>
                  <a:pt x="6681540" y="2099350"/>
                  <a:pt x="6618889" y="2031563"/>
                  <a:pt x="6546583" y="1973226"/>
                </a:cubicBezTo>
                <a:cubicBezTo>
                  <a:pt x="6474277" y="1914888"/>
                  <a:pt x="6406491" y="1864767"/>
                  <a:pt x="6343224" y="1822863"/>
                </a:cubicBezTo>
                <a:cubicBezTo>
                  <a:pt x="6299676" y="1794105"/>
                  <a:pt x="6263934" y="1768839"/>
                  <a:pt x="6235998" y="1747065"/>
                </a:cubicBezTo>
                <a:cubicBezTo>
                  <a:pt x="6208061" y="1725291"/>
                  <a:pt x="6194093" y="1707009"/>
                  <a:pt x="6194093" y="1692219"/>
                </a:cubicBezTo>
                <a:cubicBezTo>
                  <a:pt x="6194093" y="1661818"/>
                  <a:pt x="6205391" y="1643742"/>
                  <a:pt x="6227986" y="1637990"/>
                </a:cubicBezTo>
                <a:cubicBezTo>
                  <a:pt x="6250582" y="1632239"/>
                  <a:pt x="6267631" y="1629363"/>
                  <a:pt x="6279134" y="1629363"/>
                </a:cubicBezTo>
                <a:cubicBezTo>
                  <a:pt x="6358013" y="1629363"/>
                  <a:pt x="6418405" y="1673322"/>
                  <a:pt x="6460309" y="1761239"/>
                </a:cubicBezTo>
                <a:cubicBezTo>
                  <a:pt x="6476742" y="1794105"/>
                  <a:pt x="6504679" y="1810538"/>
                  <a:pt x="6544118" y="1810538"/>
                </a:cubicBezTo>
                <a:cubicBezTo>
                  <a:pt x="6588488" y="1810538"/>
                  <a:pt x="6636965" y="1794516"/>
                  <a:pt x="6689551" y="1762471"/>
                </a:cubicBezTo>
                <a:cubicBezTo>
                  <a:pt x="6736385" y="1733713"/>
                  <a:pt x="6769868" y="1703106"/>
                  <a:pt x="6789998" y="1670651"/>
                </a:cubicBezTo>
                <a:cubicBezTo>
                  <a:pt x="6810129" y="1638196"/>
                  <a:pt x="6820194" y="1610465"/>
                  <a:pt x="6820194" y="1587459"/>
                </a:cubicBezTo>
                <a:cubicBezTo>
                  <a:pt x="6820194" y="1569382"/>
                  <a:pt x="6816086" y="1551717"/>
                  <a:pt x="6807869" y="1534462"/>
                </a:cubicBezTo>
                <a:cubicBezTo>
                  <a:pt x="6687908" y="1322475"/>
                  <a:pt x="6506322" y="1216481"/>
                  <a:pt x="6263112" y="1216481"/>
                </a:cubicBezTo>
                <a:close/>
                <a:moveTo>
                  <a:pt x="8522708" y="1215249"/>
                </a:moveTo>
                <a:cubicBezTo>
                  <a:pt x="8466836" y="1215249"/>
                  <a:pt x="8423700" y="1234968"/>
                  <a:pt x="8393298" y="1274408"/>
                </a:cubicBezTo>
                <a:cubicBezTo>
                  <a:pt x="8376043" y="1296593"/>
                  <a:pt x="8367416" y="1326994"/>
                  <a:pt x="8367416" y="1365612"/>
                </a:cubicBezTo>
                <a:lnTo>
                  <a:pt x="8367416" y="2752155"/>
                </a:lnTo>
                <a:cubicBezTo>
                  <a:pt x="8367416" y="2821995"/>
                  <a:pt x="8396174" y="2867187"/>
                  <a:pt x="8453690" y="2887728"/>
                </a:cubicBezTo>
                <a:cubicBezTo>
                  <a:pt x="8477518" y="2896766"/>
                  <a:pt x="8500524" y="2901285"/>
                  <a:pt x="8522708" y="2901285"/>
                </a:cubicBezTo>
                <a:lnTo>
                  <a:pt x="9009539" y="2901285"/>
                </a:lnTo>
                <a:cubicBezTo>
                  <a:pt x="9029259" y="2901285"/>
                  <a:pt x="9044048" y="2885879"/>
                  <a:pt x="9053908" y="2855067"/>
                </a:cubicBezTo>
                <a:cubicBezTo>
                  <a:pt x="9063768" y="2824255"/>
                  <a:pt x="9068698" y="2788718"/>
                  <a:pt x="9068698" y="2748457"/>
                </a:cubicBezTo>
                <a:cubicBezTo>
                  <a:pt x="9068698" y="2709018"/>
                  <a:pt x="9063768" y="2673687"/>
                  <a:pt x="9053908" y="2642464"/>
                </a:cubicBezTo>
                <a:cubicBezTo>
                  <a:pt x="9044048" y="2611241"/>
                  <a:pt x="9029259" y="2595629"/>
                  <a:pt x="9009539" y="2595629"/>
                </a:cubicBezTo>
                <a:lnTo>
                  <a:pt x="8827132" y="2595629"/>
                </a:lnTo>
                <a:lnTo>
                  <a:pt x="8827132" y="1365612"/>
                </a:lnTo>
                <a:cubicBezTo>
                  <a:pt x="8827132" y="1296593"/>
                  <a:pt x="8798374" y="1250991"/>
                  <a:pt x="8740858" y="1228806"/>
                </a:cubicBezTo>
                <a:cubicBezTo>
                  <a:pt x="8717030" y="1219768"/>
                  <a:pt x="8694024" y="1215249"/>
                  <a:pt x="8671839" y="1215249"/>
                </a:cubicBezTo>
                <a:close/>
                <a:moveTo>
                  <a:pt x="1040866" y="1031809"/>
                </a:moveTo>
                <a:cubicBezTo>
                  <a:pt x="1012366" y="1082872"/>
                  <a:pt x="971396" y="1124733"/>
                  <a:pt x="917957" y="1157390"/>
                </a:cubicBezTo>
                <a:cubicBezTo>
                  <a:pt x="864519" y="1190046"/>
                  <a:pt x="809299" y="1206375"/>
                  <a:pt x="752298" y="1206375"/>
                </a:cubicBezTo>
                <a:cubicBezTo>
                  <a:pt x="664421" y="1206375"/>
                  <a:pt x="593763" y="1185593"/>
                  <a:pt x="540325" y="1144030"/>
                </a:cubicBezTo>
                <a:lnTo>
                  <a:pt x="479761" y="1099498"/>
                </a:lnTo>
                <a:cubicBezTo>
                  <a:pt x="478573" y="1098310"/>
                  <a:pt x="473230" y="1094748"/>
                  <a:pt x="463729" y="1088810"/>
                </a:cubicBezTo>
                <a:lnTo>
                  <a:pt x="463729" y="1099498"/>
                </a:lnTo>
                <a:lnTo>
                  <a:pt x="474417" y="1108404"/>
                </a:lnTo>
                <a:cubicBezTo>
                  <a:pt x="565857" y="1202219"/>
                  <a:pt x="660265" y="1249126"/>
                  <a:pt x="757642" y="1249126"/>
                </a:cubicBezTo>
                <a:cubicBezTo>
                  <a:pt x="893019" y="1249126"/>
                  <a:pt x="1001084" y="1185000"/>
                  <a:pt x="1081836" y="1056747"/>
                </a:cubicBezTo>
                <a:close/>
                <a:moveTo>
                  <a:pt x="1078273" y="545518"/>
                </a:moveTo>
                <a:cubicBezTo>
                  <a:pt x="988022" y="545518"/>
                  <a:pt x="912911" y="571050"/>
                  <a:pt x="852940" y="622113"/>
                </a:cubicBezTo>
                <a:cubicBezTo>
                  <a:pt x="792971" y="673176"/>
                  <a:pt x="762986" y="736709"/>
                  <a:pt x="762986" y="812711"/>
                </a:cubicBezTo>
                <a:cubicBezTo>
                  <a:pt x="762986" y="887525"/>
                  <a:pt x="798017" y="939776"/>
                  <a:pt x="868082" y="969464"/>
                </a:cubicBezTo>
                <a:lnTo>
                  <a:pt x="887676" y="940963"/>
                </a:lnTo>
                <a:cubicBezTo>
                  <a:pt x="884113" y="937401"/>
                  <a:pt x="881738" y="935026"/>
                  <a:pt x="880551" y="933838"/>
                </a:cubicBezTo>
                <a:cubicBezTo>
                  <a:pt x="836612" y="902962"/>
                  <a:pt x="814643" y="863774"/>
                  <a:pt x="814643" y="816273"/>
                </a:cubicBezTo>
                <a:cubicBezTo>
                  <a:pt x="814643" y="749772"/>
                  <a:pt x="839581" y="695442"/>
                  <a:pt x="889457" y="653285"/>
                </a:cubicBezTo>
                <a:cubicBezTo>
                  <a:pt x="939333" y="611128"/>
                  <a:pt x="1002866" y="590050"/>
                  <a:pt x="1080054" y="590050"/>
                </a:cubicBezTo>
                <a:cubicBezTo>
                  <a:pt x="1223745" y="590050"/>
                  <a:pt x="1343685" y="657739"/>
                  <a:pt x="1439874" y="793116"/>
                </a:cubicBezTo>
                <a:lnTo>
                  <a:pt x="1455906" y="816273"/>
                </a:lnTo>
                <a:lnTo>
                  <a:pt x="1471938" y="816273"/>
                </a:lnTo>
                <a:cubicBezTo>
                  <a:pt x="1443437" y="730771"/>
                  <a:pt x="1394749" y="664270"/>
                  <a:pt x="1325872" y="616769"/>
                </a:cubicBezTo>
                <a:cubicBezTo>
                  <a:pt x="1256996" y="569268"/>
                  <a:pt x="1174463" y="545518"/>
                  <a:pt x="1078273" y="545518"/>
                </a:cubicBezTo>
                <a:close/>
                <a:moveTo>
                  <a:pt x="1715974" y="442203"/>
                </a:moveTo>
                <a:cubicBezTo>
                  <a:pt x="1721911" y="449328"/>
                  <a:pt x="1726661" y="454078"/>
                  <a:pt x="1730224" y="456453"/>
                </a:cubicBezTo>
                <a:cubicBezTo>
                  <a:pt x="1870352" y="595394"/>
                  <a:pt x="1940416" y="741459"/>
                  <a:pt x="1940416" y="894650"/>
                </a:cubicBezTo>
                <a:cubicBezTo>
                  <a:pt x="1940416" y="1005089"/>
                  <a:pt x="1904197" y="1103357"/>
                  <a:pt x="1831758" y="1189453"/>
                </a:cubicBezTo>
                <a:cubicBezTo>
                  <a:pt x="1759318" y="1275548"/>
                  <a:pt x="1662535" y="1335221"/>
                  <a:pt x="1541408" y="1368472"/>
                </a:cubicBezTo>
                <a:lnTo>
                  <a:pt x="1577034" y="1404098"/>
                </a:lnTo>
                <a:cubicBezTo>
                  <a:pt x="1694599" y="1379160"/>
                  <a:pt x="1792569" y="1317705"/>
                  <a:pt x="1870946" y="1219735"/>
                </a:cubicBezTo>
                <a:cubicBezTo>
                  <a:pt x="1949323" y="1121764"/>
                  <a:pt x="1988511" y="1011621"/>
                  <a:pt x="1988511" y="889306"/>
                </a:cubicBezTo>
                <a:cubicBezTo>
                  <a:pt x="1988511" y="790741"/>
                  <a:pt x="1960901" y="696036"/>
                  <a:pt x="1905681" y="605191"/>
                </a:cubicBezTo>
                <a:cubicBezTo>
                  <a:pt x="1850461" y="514345"/>
                  <a:pt x="1787226" y="460016"/>
                  <a:pt x="1715974" y="442203"/>
                </a:cubicBezTo>
                <a:close/>
                <a:moveTo>
                  <a:pt x="1113899" y="305044"/>
                </a:moveTo>
                <a:cubicBezTo>
                  <a:pt x="827706" y="305044"/>
                  <a:pt x="616326" y="377483"/>
                  <a:pt x="479761" y="522361"/>
                </a:cubicBezTo>
                <a:cubicBezTo>
                  <a:pt x="399009" y="609050"/>
                  <a:pt x="358634" y="698708"/>
                  <a:pt x="358634" y="791335"/>
                </a:cubicBezTo>
                <a:cubicBezTo>
                  <a:pt x="358634" y="886337"/>
                  <a:pt x="390400" y="966495"/>
                  <a:pt x="453932" y="1031809"/>
                </a:cubicBezTo>
                <a:cubicBezTo>
                  <a:pt x="517465" y="1097123"/>
                  <a:pt x="596139" y="1129780"/>
                  <a:pt x="689953" y="1129780"/>
                </a:cubicBezTo>
                <a:cubicBezTo>
                  <a:pt x="819393" y="1129780"/>
                  <a:pt x="906082" y="1076935"/>
                  <a:pt x="950021" y="971245"/>
                </a:cubicBezTo>
                <a:lnTo>
                  <a:pt x="923301" y="956995"/>
                </a:lnTo>
                <a:cubicBezTo>
                  <a:pt x="892426" y="985495"/>
                  <a:pt x="859175" y="999746"/>
                  <a:pt x="823549" y="999746"/>
                </a:cubicBezTo>
                <a:cubicBezTo>
                  <a:pt x="772486" y="999746"/>
                  <a:pt x="731219" y="979855"/>
                  <a:pt x="699750" y="940072"/>
                </a:cubicBezTo>
                <a:cubicBezTo>
                  <a:pt x="668281" y="900290"/>
                  <a:pt x="652546" y="847742"/>
                  <a:pt x="652546" y="782429"/>
                </a:cubicBezTo>
                <a:cubicBezTo>
                  <a:pt x="652546" y="680302"/>
                  <a:pt x="689953" y="596581"/>
                  <a:pt x="764767" y="531267"/>
                </a:cubicBezTo>
                <a:cubicBezTo>
                  <a:pt x="839581" y="465953"/>
                  <a:pt x="935770" y="433296"/>
                  <a:pt x="1053335" y="433296"/>
                </a:cubicBezTo>
                <a:cubicBezTo>
                  <a:pt x="1178025" y="433296"/>
                  <a:pt x="1284309" y="474266"/>
                  <a:pt x="1372185" y="556205"/>
                </a:cubicBezTo>
                <a:cubicBezTo>
                  <a:pt x="1460062" y="638145"/>
                  <a:pt x="1504001" y="737303"/>
                  <a:pt x="1504001" y="853680"/>
                </a:cubicBezTo>
                <a:cubicBezTo>
                  <a:pt x="1504001" y="972433"/>
                  <a:pt x="1463922" y="1069513"/>
                  <a:pt x="1383764" y="1144920"/>
                </a:cubicBezTo>
                <a:cubicBezTo>
                  <a:pt x="1303606" y="1220328"/>
                  <a:pt x="1201182" y="1258032"/>
                  <a:pt x="1076492" y="1258032"/>
                </a:cubicBezTo>
                <a:cubicBezTo>
                  <a:pt x="1049179" y="1258032"/>
                  <a:pt x="1012366" y="1256845"/>
                  <a:pt x="966052" y="1254470"/>
                </a:cubicBezTo>
                <a:lnTo>
                  <a:pt x="950021" y="1254470"/>
                </a:lnTo>
                <a:lnTo>
                  <a:pt x="880551" y="1448630"/>
                </a:lnTo>
                <a:lnTo>
                  <a:pt x="900145" y="1443286"/>
                </a:lnTo>
                <a:cubicBezTo>
                  <a:pt x="985646" y="1425473"/>
                  <a:pt x="1049179" y="1416567"/>
                  <a:pt x="1090742" y="1416567"/>
                </a:cubicBezTo>
                <a:cubicBezTo>
                  <a:pt x="1227308" y="1416567"/>
                  <a:pt x="1342201" y="1473865"/>
                  <a:pt x="1435421" y="1588461"/>
                </a:cubicBezTo>
                <a:cubicBezTo>
                  <a:pt x="1528642" y="1703057"/>
                  <a:pt x="1575252" y="1843482"/>
                  <a:pt x="1575252" y="2009735"/>
                </a:cubicBezTo>
                <a:cubicBezTo>
                  <a:pt x="1575252" y="2177176"/>
                  <a:pt x="1533095" y="2307507"/>
                  <a:pt x="1448781" y="2400727"/>
                </a:cubicBezTo>
                <a:cubicBezTo>
                  <a:pt x="1364467" y="2493948"/>
                  <a:pt x="1246902" y="2540559"/>
                  <a:pt x="1096086" y="2540559"/>
                </a:cubicBezTo>
                <a:cubicBezTo>
                  <a:pt x="794455" y="2540559"/>
                  <a:pt x="643639" y="2380836"/>
                  <a:pt x="643639" y="2061392"/>
                </a:cubicBezTo>
                <a:cubicBezTo>
                  <a:pt x="643639" y="1993704"/>
                  <a:pt x="651952" y="1924233"/>
                  <a:pt x="668577" y="1852982"/>
                </a:cubicBezTo>
                <a:cubicBezTo>
                  <a:pt x="565263" y="1931359"/>
                  <a:pt x="439385" y="1994891"/>
                  <a:pt x="290945" y="2043579"/>
                </a:cubicBezTo>
                <a:lnTo>
                  <a:pt x="274913" y="2048923"/>
                </a:lnTo>
                <a:cubicBezTo>
                  <a:pt x="316476" y="2263865"/>
                  <a:pt x="404353" y="2422400"/>
                  <a:pt x="538543" y="2524527"/>
                </a:cubicBezTo>
                <a:cubicBezTo>
                  <a:pt x="672734" y="2626654"/>
                  <a:pt x="860956" y="2677717"/>
                  <a:pt x="1103211" y="2677717"/>
                </a:cubicBezTo>
                <a:cubicBezTo>
                  <a:pt x="1368029" y="2677717"/>
                  <a:pt x="1575549" y="2618935"/>
                  <a:pt x="1725771" y="2501370"/>
                </a:cubicBezTo>
                <a:cubicBezTo>
                  <a:pt x="1875993" y="2383805"/>
                  <a:pt x="1951104" y="2220521"/>
                  <a:pt x="1951104" y="2011516"/>
                </a:cubicBezTo>
                <a:cubicBezTo>
                  <a:pt x="1951104" y="1690885"/>
                  <a:pt x="1778913" y="1476537"/>
                  <a:pt x="1434531" y="1368472"/>
                </a:cubicBezTo>
                <a:cubicBezTo>
                  <a:pt x="1410780" y="1360159"/>
                  <a:pt x="1398311" y="1350066"/>
                  <a:pt x="1397124" y="1338190"/>
                </a:cubicBezTo>
                <a:cubicBezTo>
                  <a:pt x="1395936" y="1328690"/>
                  <a:pt x="1410186" y="1319784"/>
                  <a:pt x="1439874" y="1311471"/>
                </a:cubicBezTo>
                <a:cubicBezTo>
                  <a:pt x="1561002" y="1281783"/>
                  <a:pt x="1657191" y="1224485"/>
                  <a:pt x="1728443" y="1139577"/>
                </a:cubicBezTo>
                <a:cubicBezTo>
                  <a:pt x="1799694" y="1054669"/>
                  <a:pt x="1835320" y="955214"/>
                  <a:pt x="1835320" y="841211"/>
                </a:cubicBezTo>
                <a:cubicBezTo>
                  <a:pt x="1835320" y="684458"/>
                  <a:pt x="1767928" y="555909"/>
                  <a:pt x="1633144" y="455563"/>
                </a:cubicBezTo>
                <a:cubicBezTo>
                  <a:pt x="1498360" y="355217"/>
                  <a:pt x="1325279" y="305044"/>
                  <a:pt x="1113899" y="30504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73305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sz="23900" dirty="0">
              <a:solidFill>
                <a:srgbClr val="173305"/>
              </a:solidFill>
              <a:latin typeface="Holly Jolly Christma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40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D399B3-5E5A-B201-FC0B-BFE2BB46D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C556EA80-44D6-8DB8-BBAB-4DDF567FBA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4" b="1624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4B1196AF-50C9-3733-7DC3-B2133E08FD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3305">
              <a:alpha val="41961"/>
            </a:srgbClr>
          </a:solidFill>
          <a:ln>
            <a:solidFill>
              <a:srgbClr val="17330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00B45276-34B8-F83B-A46B-0A61F9649F75}"/>
              </a:ext>
            </a:extLst>
          </p:cNvPr>
          <p:cNvSpPr txBox="1"/>
          <p:nvPr/>
        </p:nvSpPr>
        <p:spPr>
          <a:xfrm>
            <a:off x="0" y="0"/>
            <a:ext cx="6438900" cy="707886"/>
          </a:xfrm>
          <a:prstGeom prst="rect">
            <a:avLst/>
          </a:prstGeom>
          <a:solidFill>
            <a:srgbClr val="173305"/>
          </a:solidFill>
        </p:spPr>
        <p:txBody>
          <a:bodyPr wrap="square" rtlCol="0">
            <a:spAutoFit/>
          </a:bodyPr>
          <a:lstStyle/>
          <a:p>
            <a:r>
              <a:rPr lang="nl-BE" sz="4000" dirty="0">
                <a:solidFill>
                  <a:schemeClr val="bg1"/>
                </a:solidFill>
                <a:latin typeface="Holly Jolly Christmas" panose="02000500000000000000" pitchFamily="2" charset="0"/>
              </a:rPr>
              <a:t>3. </a:t>
            </a:r>
            <a:r>
              <a:rPr lang="nl-BE" sz="4000" dirty="0" err="1">
                <a:solidFill>
                  <a:schemeClr val="bg1"/>
                </a:solidFill>
                <a:latin typeface="Holly Jolly Christmas" panose="02000500000000000000" pitchFamily="2" charset="0"/>
              </a:rPr>
              <a:t>xmas</a:t>
            </a:r>
            <a:r>
              <a:rPr lang="nl-BE" sz="4000" dirty="0">
                <a:solidFill>
                  <a:schemeClr val="bg1"/>
                </a:solidFill>
                <a:latin typeface="Holly Jolly Christmas" panose="02000500000000000000" pitchFamily="2" charset="0"/>
              </a:rPr>
              <a:t> </a:t>
            </a:r>
            <a:r>
              <a:rPr lang="nl-BE" sz="4000" dirty="0" err="1">
                <a:solidFill>
                  <a:schemeClr val="bg1"/>
                </a:solidFill>
                <a:latin typeface="Holly Jolly Christmas" panose="02000500000000000000" pitchFamily="2" charset="0"/>
              </a:rPr>
              <a:t>wishlist</a:t>
            </a:r>
            <a:r>
              <a:rPr lang="nl-BE" sz="4000" dirty="0">
                <a:solidFill>
                  <a:schemeClr val="bg1"/>
                </a:solidFill>
                <a:latin typeface="Holly Jolly Christmas" panose="02000500000000000000" pitchFamily="2" charset="0"/>
              </a:rPr>
              <a:t> </a:t>
            </a:r>
            <a:r>
              <a:rPr lang="nl-BE" sz="4000" dirty="0" err="1">
                <a:solidFill>
                  <a:schemeClr val="bg1"/>
                </a:solidFill>
                <a:latin typeface="Holly Jolly Christmas" panose="02000500000000000000" pitchFamily="2" charset="0"/>
              </a:rPr>
              <a:t>matcher</a:t>
            </a:r>
            <a:endParaRPr lang="nl-BE" sz="4000" dirty="0">
              <a:solidFill>
                <a:schemeClr val="bg1"/>
              </a:solidFill>
              <a:latin typeface="Holly Jolly Christmas" panose="02000500000000000000" pitchFamily="2" charset="0"/>
            </a:endParaRP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9308A3D5-CC5D-5FBB-D34D-510D257D9FBB}"/>
              </a:ext>
            </a:extLst>
          </p:cNvPr>
          <p:cNvSpPr/>
          <p:nvPr/>
        </p:nvSpPr>
        <p:spPr>
          <a:xfrm>
            <a:off x="6438900" y="0"/>
            <a:ext cx="5753100" cy="6858000"/>
          </a:xfrm>
          <a:prstGeom prst="rect">
            <a:avLst/>
          </a:prstGeom>
          <a:solidFill>
            <a:srgbClr val="C00000">
              <a:alpha val="56863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latin typeface="Holly Jolly Christmas" panose="02000500000000000000" pitchFamily="2" charset="0"/>
              </a:rPr>
              <a:t>Problem Statement :</a:t>
            </a:r>
          </a:p>
          <a:p>
            <a:endParaRPr lang="en-US" sz="3600" b="1" dirty="0">
              <a:latin typeface="Holly Jolly Christmas" panose="02000500000000000000" pitchFamily="2" charset="0"/>
            </a:endParaRPr>
          </a:p>
          <a:p>
            <a:r>
              <a:rPr lang="en-US" sz="2000" dirty="0"/>
              <a:t>Santa wants to match children with gifts based on their </a:t>
            </a:r>
            <a:r>
              <a:rPr lang="en-US" sz="2000" dirty="0" err="1"/>
              <a:t>wishlist</a:t>
            </a:r>
            <a:r>
              <a:rPr lang="en-US" sz="2000" dirty="0"/>
              <a:t> and the available stock.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Each child submits a </a:t>
            </a:r>
            <a:r>
              <a:rPr lang="en-US" sz="2000" dirty="0" err="1"/>
              <a:t>wishlist</a:t>
            </a:r>
            <a:r>
              <a:rPr lang="en-US" sz="2000" dirty="0"/>
              <a:t> with their top 3 preferred gifts.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Each gift has a limited stock.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Distribute gifts fairly, assigning each child their most-preferred available gift.</a:t>
            </a:r>
          </a:p>
          <a:p>
            <a:r>
              <a:rPr lang="en-US" sz="2800" b="1" dirty="0">
                <a:latin typeface="Holly Jolly Christmas" panose="02000500000000000000" pitchFamily="2" charset="0"/>
              </a:rPr>
              <a:t>Example input :</a:t>
            </a:r>
          </a:p>
          <a:p>
            <a:r>
              <a:rPr lang="nl-BE" sz="2000" dirty="0" err="1"/>
              <a:t>children</a:t>
            </a:r>
            <a:r>
              <a:rPr lang="nl-BE" sz="2000" dirty="0"/>
              <a:t> = [</a:t>
            </a:r>
          </a:p>
          <a:p>
            <a:r>
              <a:rPr lang="nl-BE" sz="2000" dirty="0"/>
              <a:t> {"name": "Alice", "</a:t>
            </a:r>
            <a:r>
              <a:rPr lang="nl-BE" sz="2000" dirty="0" err="1"/>
              <a:t>wishlist</a:t>
            </a:r>
            <a:r>
              <a:rPr lang="nl-BE" sz="2000" dirty="0"/>
              <a:t>": ["</a:t>
            </a:r>
            <a:r>
              <a:rPr lang="nl-BE" sz="2000" dirty="0" err="1"/>
              <a:t>Doll</a:t>
            </a:r>
            <a:r>
              <a:rPr lang="nl-BE" sz="2000" dirty="0"/>
              <a:t>", "Train", "Candy"]}, </a:t>
            </a:r>
          </a:p>
          <a:p>
            <a:r>
              <a:rPr lang="nl-BE" sz="2000" dirty="0"/>
              <a:t>{"name": "Bob", "</a:t>
            </a:r>
            <a:r>
              <a:rPr lang="nl-BE" sz="2000" dirty="0" err="1"/>
              <a:t>wishlist</a:t>
            </a:r>
            <a:r>
              <a:rPr lang="nl-BE" sz="2000" dirty="0"/>
              <a:t>": ["Train", "Candy", "</a:t>
            </a:r>
            <a:r>
              <a:rPr lang="nl-BE" sz="2000" dirty="0" err="1"/>
              <a:t>Doll</a:t>
            </a:r>
            <a:r>
              <a:rPr lang="nl-BE" sz="2000" dirty="0"/>
              <a:t>"]}, {"name": "Charlie", "</a:t>
            </a:r>
            <a:r>
              <a:rPr lang="nl-BE" sz="2000" dirty="0" err="1"/>
              <a:t>wishlist</a:t>
            </a:r>
            <a:r>
              <a:rPr lang="nl-BE" sz="2000" dirty="0"/>
              <a:t>": ["Candy", "</a:t>
            </a:r>
            <a:r>
              <a:rPr lang="nl-BE" sz="2000" dirty="0" err="1"/>
              <a:t>Doll</a:t>
            </a:r>
            <a:r>
              <a:rPr lang="nl-BE" sz="2000" dirty="0"/>
              <a:t>", "Train"]} ] </a:t>
            </a:r>
          </a:p>
          <a:p>
            <a:r>
              <a:rPr lang="nl-BE" sz="2000" dirty="0"/>
              <a:t>stock = {"</a:t>
            </a:r>
            <a:r>
              <a:rPr lang="nl-BE" sz="2000" dirty="0" err="1"/>
              <a:t>Doll</a:t>
            </a:r>
            <a:r>
              <a:rPr lang="nl-BE" sz="2000" dirty="0"/>
              <a:t>": 1, "Train": 1, "Candy": 1}</a:t>
            </a:r>
            <a:endParaRPr lang="nl-BE" sz="1200" b="1" dirty="0"/>
          </a:p>
        </p:txBody>
      </p:sp>
      <p:grpSp>
        <p:nvGrpSpPr>
          <p:cNvPr id="5" name="Groep 4">
            <a:extLst>
              <a:ext uri="{FF2B5EF4-FFF2-40B4-BE49-F238E27FC236}">
                <a16:creationId xmlns:a16="http://schemas.microsoft.com/office/drawing/2014/main" id="{4C7D69A1-AC12-D319-D5F9-87EACA4CE02E}"/>
              </a:ext>
            </a:extLst>
          </p:cNvPr>
          <p:cNvGrpSpPr/>
          <p:nvPr/>
        </p:nvGrpSpPr>
        <p:grpSpPr>
          <a:xfrm>
            <a:off x="110490" y="817245"/>
            <a:ext cx="3383280" cy="3589020"/>
            <a:chOff x="1196340" y="2179320"/>
            <a:chExt cx="3383280" cy="3589020"/>
          </a:xfrm>
        </p:grpSpPr>
        <p:sp>
          <p:nvSpPr>
            <p:cNvPr id="6" name="Ovaal 5">
              <a:extLst>
                <a:ext uri="{FF2B5EF4-FFF2-40B4-BE49-F238E27FC236}">
                  <a16:creationId xmlns:a16="http://schemas.microsoft.com/office/drawing/2014/main" id="{EF326031-BFC3-DB21-A6AA-6F7357B1999C}"/>
                </a:ext>
              </a:extLst>
            </p:cNvPr>
            <p:cNvSpPr/>
            <p:nvPr/>
          </p:nvSpPr>
          <p:spPr>
            <a:xfrm>
              <a:off x="1196340" y="2598420"/>
              <a:ext cx="3383280" cy="3169920"/>
            </a:xfrm>
            <a:prstGeom prst="ellipse">
              <a:avLst/>
            </a:prstGeom>
            <a:solidFill>
              <a:srgbClr val="E522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7" name="Ovaal 6">
              <a:extLst>
                <a:ext uri="{FF2B5EF4-FFF2-40B4-BE49-F238E27FC236}">
                  <a16:creationId xmlns:a16="http://schemas.microsoft.com/office/drawing/2014/main" id="{BFCE8B5D-46C1-F949-598C-2D619A6EB0F9}"/>
                </a:ext>
              </a:extLst>
            </p:cNvPr>
            <p:cNvSpPr/>
            <p:nvPr/>
          </p:nvSpPr>
          <p:spPr>
            <a:xfrm>
              <a:off x="2202180" y="2590800"/>
              <a:ext cx="1242060" cy="20574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853391B5-594D-2D02-FB39-A3FB4F1C4101}"/>
                </a:ext>
              </a:extLst>
            </p:cNvPr>
            <p:cNvSpPr/>
            <p:nvPr/>
          </p:nvSpPr>
          <p:spPr>
            <a:xfrm>
              <a:off x="2598420" y="2407920"/>
              <a:ext cx="464820" cy="2438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0" name="Cirkel: leeg 9">
              <a:extLst>
                <a:ext uri="{FF2B5EF4-FFF2-40B4-BE49-F238E27FC236}">
                  <a16:creationId xmlns:a16="http://schemas.microsoft.com/office/drawing/2014/main" id="{41CD5B6E-4491-1D8B-ECB9-3A05635D45BB}"/>
                </a:ext>
              </a:extLst>
            </p:cNvPr>
            <p:cNvSpPr/>
            <p:nvPr/>
          </p:nvSpPr>
          <p:spPr>
            <a:xfrm>
              <a:off x="2598420" y="2179320"/>
              <a:ext cx="464820" cy="411480"/>
            </a:xfrm>
            <a:prstGeom prst="donu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1" name="Tekstvak 10">
              <a:extLst>
                <a:ext uri="{FF2B5EF4-FFF2-40B4-BE49-F238E27FC236}">
                  <a16:creationId xmlns:a16="http://schemas.microsoft.com/office/drawing/2014/main" id="{7C1233C5-43BA-2D52-ED14-59B9BFBDA918}"/>
                </a:ext>
              </a:extLst>
            </p:cNvPr>
            <p:cNvSpPr txBox="1"/>
            <p:nvPr/>
          </p:nvSpPr>
          <p:spPr>
            <a:xfrm>
              <a:off x="1508760" y="3840421"/>
              <a:ext cx="275843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Alice gets Doll</a:t>
              </a:r>
            </a:p>
            <a:p>
              <a:r>
                <a:rPr lang="en-US" sz="2000" dirty="0">
                  <a:solidFill>
                    <a:schemeClr val="bg1"/>
                  </a:solidFill>
                </a:rPr>
                <a:t>Bob gets Train </a:t>
              </a:r>
            </a:p>
            <a:p>
              <a:r>
                <a:rPr lang="en-US" sz="2000" dirty="0">
                  <a:solidFill>
                    <a:schemeClr val="bg1"/>
                  </a:solidFill>
                </a:rPr>
                <a:t>Charlie gets Candy </a:t>
              </a:r>
              <a:endParaRPr lang="nl-BE" sz="2000" dirty="0">
                <a:solidFill>
                  <a:schemeClr val="bg1"/>
                </a:solidFill>
              </a:endParaRPr>
            </a:p>
          </p:txBody>
        </p:sp>
        <p:sp>
          <p:nvSpPr>
            <p:cNvPr id="12" name="Tekstvak 11">
              <a:extLst>
                <a:ext uri="{FF2B5EF4-FFF2-40B4-BE49-F238E27FC236}">
                  <a16:creationId xmlns:a16="http://schemas.microsoft.com/office/drawing/2014/main" id="{9997261D-D698-9BA6-6233-7D7AB52CACA6}"/>
                </a:ext>
              </a:extLst>
            </p:cNvPr>
            <p:cNvSpPr txBox="1"/>
            <p:nvPr/>
          </p:nvSpPr>
          <p:spPr>
            <a:xfrm>
              <a:off x="1565910" y="3041928"/>
              <a:ext cx="26441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Holly Jolly Christmas" panose="02000500000000000000" pitchFamily="2" charset="0"/>
                </a:rPr>
                <a:t>Expected output 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565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CB52732-10BC-DCB5-08F6-FE4C98F15A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9" b="781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4EE084D1-AC09-E2AC-B228-EF2DE0A2BDB2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7249641" y="4849006"/>
                </a:moveTo>
                <a:lnTo>
                  <a:pt x="7249641" y="5967636"/>
                </a:lnTo>
                <a:cubicBezTo>
                  <a:pt x="7121856" y="5960616"/>
                  <a:pt x="7018643" y="5903791"/>
                  <a:pt x="6940003" y="5797161"/>
                </a:cubicBezTo>
                <a:cubicBezTo>
                  <a:pt x="6861361" y="5690531"/>
                  <a:pt x="6822041" y="5566784"/>
                  <a:pt x="6822041" y="5425919"/>
                </a:cubicBezTo>
                <a:cubicBezTo>
                  <a:pt x="6822041" y="5277767"/>
                  <a:pt x="6863643" y="5147587"/>
                  <a:pt x="6946849" y="5035378"/>
                </a:cubicBezTo>
                <a:cubicBezTo>
                  <a:pt x="7030055" y="4923169"/>
                  <a:pt x="7130986" y="4861045"/>
                  <a:pt x="7249641" y="4849006"/>
                </a:cubicBezTo>
                <a:close/>
                <a:moveTo>
                  <a:pt x="9959316" y="4137955"/>
                </a:moveTo>
                <a:cubicBezTo>
                  <a:pt x="10019217" y="4137955"/>
                  <a:pt x="10069742" y="4160658"/>
                  <a:pt x="10110891" y="4206065"/>
                </a:cubicBezTo>
                <a:cubicBezTo>
                  <a:pt x="10152040" y="4251472"/>
                  <a:pt x="10185160" y="4311033"/>
                  <a:pt x="10210253" y="4384749"/>
                </a:cubicBezTo>
                <a:cubicBezTo>
                  <a:pt x="10235345" y="4458465"/>
                  <a:pt x="10252697" y="4514569"/>
                  <a:pt x="10262307" y="4553062"/>
                </a:cubicBezTo>
                <a:lnTo>
                  <a:pt x="9631218" y="4553062"/>
                </a:lnTo>
                <a:cubicBezTo>
                  <a:pt x="9655776" y="4450797"/>
                  <a:pt x="9696385" y="4356047"/>
                  <a:pt x="9753044" y="4268810"/>
                </a:cubicBezTo>
                <a:cubicBezTo>
                  <a:pt x="9809702" y="4181573"/>
                  <a:pt x="9878459" y="4137955"/>
                  <a:pt x="9959316" y="4137955"/>
                </a:cubicBezTo>
                <a:close/>
                <a:moveTo>
                  <a:pt x="4373145" y="4137955"/>
                </a:moveTo>
                <a:cubicBezTo>
                  <a:pt x="4447435" y="4137955"/>
                  <a:pt x="4511634" y="4174266"/>
                  <a:pt x="4565743" y="4246887"/>
                </a:cubicBezTo>
                <a:cubicBezTo>
                  <a:pt x="4619852" y="4319509"/>
                  <a:pt x="4661415" y="4417102"/>
                  <a:pt x="4690432" y="4539668"/>
                </a:cubicBezTo>
                <a:cubicBezTo>
                  <a:pt x="4719448" y="4662234"/>
                  <a:pt x="4733956" y="4791814"/>
                  <a:pt x="4733956" y="4928408"/>
                </a:cubicBezTo>
                <a:cubicBezTo>
                  <a:pt x="4733956" y="5064975"/>
                  <a:pt x="4718994" y="5194728"/>
                  <a:pt x="4689070" y="5317668"/>
                </a:cubicBezTo>
                <a:cubicBezTo>
                  <a:pt x="4659146" y="5440608"/>
                  <a:pt x="4617270" y="5538215"/>
                  <a:pt x="4563441" y="5610489"/>
                </a:cubicBezTo>
                <a:cubicBezTo>
                  <a:pt x="4509612" y="5682763"/>
                  <a:pt x="4445340" y="5718901"/>
                  <a:pt x="4370623" y="5718901"/>
                </a:cubicBezTo>
                <a:cubicBezTo>
                  <a:pt x="4296493" y="5718901"/>
                  <a:pt x="4234577" y="5685066"/>
                  <a:pt x="4184872" y="5617396"/>
                </a:cubicBezTo>
                <a:cubicBezTo>
                  <a:pt x="4071556" y="5463157"/>
                  <a:pt x="4014897" y="5241036"/>
                  <a:pt x="4014897" y="4951031"/>
                </a:cubicBezTo>
                <a:lnTo>
                  <a:pt x="4014897" y="4827905"/>
                </a:lnTo>
                <a:cubicBezTo>
                  <a:pt x="4014897" y="4756498"/>
                  <a:pt x="4029753" y="4659779"/>
                  <a:pt x="4059464" y="4537746"/>
                </a:cubicBezTo>
                <a:cubicBezTo>
                  <a:pt x="4089174" y="4415714"/>
                  <a:pt x="4130937" y="4318574"/>
                  <a:pt x="4184752" y="4246327"/>
                </a:cubicBezTo>
                <a:cubicBezTo>
                  <a:pt x="4238567" y="4174079"/>
                  <a:pt x="4301365" y="4137955"/>
                  <a:pt x="4373145" y="4137955"/>
                </a:cubicBezTo>
                <a:close/>
                <a:moveTo>
                  <a:pt x="9959316" y="3163594"/>
                </a:moveTo>
                <a:cubicBezTo>
                  <a:pt x="9727797" y="3163594"/>
                  <a:pt x="9524021" y="3214386"/>
                  <a:pt x="9347987" y="3315971"/>
                </a:cubicBezTo>
                <a:cubicBezTo>
                  <a:pt x="9171952" y="3417555"/>
                  <a:pt x="9026409" y="3552240"/>
                  <a:pt x="8911358" y="3720026"/>
                </a:cubicBezTo>
                <a:cubicBezTo>
                  <a:pt x="8796306" y="3887811"/>
                  <a:pt x="8710037" y="4076392"/>
                  <a:pt x="8652552" y="4285767"/>
                </a:cubicBezTo>
                <a:cubicBezTo>
                  <a:pt x="8595066" y="4495143"/>
                  <a:pt x="8566324" y="4709356"/>
                  <a:pt x="8566324" y="4928408"/>
                </a:cubicBezTo>
                <a:cubicBezTo>
                  <a:pt x="8566324" y="5147967"/>
                  <a:pt x="8595066" y="5362434"/>
                  <a:pt x="8652552" y="5571809"/>
                </a:cubicBezTo>
                <a:cubicBezTo>
                  <a:pt x="8710037" y="5781185"/>
                  <a:pt x="8796306" y="5969778"/>
                  <a:pt x="8911358" y="6137591"/>
                </a:cubicBezTo>
                <a:cubicBezTo>
                  <a:pt x="9026409" y="6305403"/>
                  <a:pt x="9171712" y="6439968"/>
                  <a:pt x="9347266" y="6541286"/>
                </a:cubicBezTo>
                <a:cubicBezTo>
                  <a:pt x="9522820" y="6642604"/>
                  <a:pt x="9726836" y="6693262"/>
                  <a:pt x="9959316" y="6693262"/>
                </a:cubicBezTo>
                <a:cubicBezTo>
                  <a:pt x="10140515" y="6693262"/>
                  <a:pt x="10304637" y="6660001"/>
                  <a:pt x="10451681" y="6593480"/>
                </a:cubicBezTo>
                <a:cubicBezTo>
                  <a:pt x="10598726" y="6526958"/>
                  <a:pt x="10728232" y="6437713"/>
                  <a:pt x="10840200" y="6325744"/>
                </a:cubicBezTo>
                <a:cubicBezTo>
                  <a:pt x="10952169" y="6213776"/>
                  <a:pt x="11045379" y="6089268"/>
                  <a:pt x="11119828" y="5952220"/>
                </a:cubicBezTo>
                <a:cubicBezTo>
                  <a:pt x="11140809" y="5907828"/>
                  <a:pt x="11151300" y="5866399"/>
                  <a:pt x="11151300" y="5827933"/>
                </a:cubicBezTo>
                <a:cubicBezTo>
                  <a:pt x="11151300" y="5767204"/>
                  <a:pt x="11119375" y="5699027"/>
                  <a:pt x="11055521" y="5623402"/>
                </a:cubicBezTo>
                <a:cubicBezTo>
                  <a:pt x="11007580" y="5546870"/>
                  <a:pt x="10927130" y="5476585"/>
                  <a:pt x="10814173" y="5412545"/>
                </a:cubicBezTo>
                <a:cubicBezTo>
                  <a:pt x="10701218" y="5348507"/>
                  <a:pt x="10614269" y="5313204"/>
                  <a:pt x="10553326" y="5306637"/>
                </a:cubicBezTo>
                <a:cubicBezTo>
                  <a:pt x="10492383" y="5300070"/>
                  <a:pt x="10457694" y="5296786"/>
                  <a:pt x="10449259" y="5296786"/>
                </a:cubicBezTo>
                <a:cubicBezTo>
                  <a:pt x="10351558" y="5296786"/>
                  <a:pt x="10285224" y="5336427"/>
                  <a:pt x="10250254" y="5415709"/>
                </a:cubicBezTo>
                <a:cubicBezTo>
                  <a:pt x="10182371" y="5617837"/>
                  <a:pt x="10085391" y="5718901"/>
                  <a:pt x="9959316" y="5718901"/>
                </a:cubicBezTo>
                <a:cubicBezTo>
                  <a:pt x="9904459" y="5718901"/>
                  <a:pt x="9855301" y="5698573"/>
                  <a:pt x="9811844" y="5657918"/>
                </a:cubicBezTo>
                <a:cubicBezTo>
                  <a:pt x="9768385" y="5617263"/>
                  <a:pt x="9730480" y="5558256"/>
                  <a:pt x="9698127" y="5480896"/>
                </a:cubicBezTo>
                <a:cubicBezTo>
                  <a:pt x="9665774" y="5403536"/>
                  <a:pt x="9641789" y="5336134"/>
                  <a:pt x="9626173" y="5278688"/>
                </a:cubicBezTo>
                <a:lnTo>
                  <a:pt x="10632688" y="5278688"/>
                </a:lnTo>
                <a:cubicBezTo>
                  <a:pt x="10763810" y="5278688"/>
                  <a:pt x="10872467" y="5252735"/>
                  <a:pt x="10958662" y="5200828"/>
                </a:cubicBezTo>
                <a:cubicBezTo>
                  <a:pt x="11044858" y="5148921"/>
                  <a:pt x="11109937" y="5080831"/>
                  <a:pt x="11153902" y="4996558"/>
                </a:cubicBezTo>
                <a:cubicBezTo>
                  <a:pt x="11197868" y="4912285"/>
                  <a:pt x="11223501" y="4835926"/>
                  <a:pt x="11230802" y="4767482"/>
                </a:cubicBezTo>
                <a:cubicBezTo>
                  <a:pt x="11238103" y="4699039"/>
                  <a:pt x="11241753" y="4651350"/>
                  <a:pt x="11241753" y="4624415"/>
                </a:cubicBezTo>
                <a:cubicBezTo>
                  <a:pt x="11241753" y="4558161"/>
                  <a:pt x="11233838" y="4486434"/>
                  <a:pt x="11218009" y="4409234"/>
                </a:cubicBezTo>
                <a:cubicBezTo>
                  <a:pt x="11152341" y="4060609"/>
                  <a:pt x="11023449" y="3774648"/>
                  <a:pt x="10831331" y="3551352"/>
                </a:cubicBezTo>
                <a:cubicBezTo>
                  <a:pt x="10608009" y="3292847"/>
                  <a:pt x="10317337" y="3163594"/>
                  <a:pt x="9959316" y="3163594"/>
                </a:cubicBezTo>
                <a:close/>
                <a:moveTo>
                  <a:pt x="7617459" y="3163594"/>
                </a:moveTo>
                <a:cubicBezTo>
                  <a:pt x="7567141" y="3163594"/>
                  <a:pt x="7513125" y="3174351"/>
                  <a:pt x="7455413" y="3195867"/>
                </a:cubicBezTo>
                <a:cubicBezTo>
                  <a:pt x="7397700" y="3217383"/>
                  <a:pt x="7348977" y="3253960"/>
                  <a:pt x="7309242" y="3305600"/>
                </a:cubicBezTo>
                <a:cubicBezTo>
                  <a:pt x="7269508" y="3357239"/>
                  <a:pt x="7249641" y="3428333"/>
                  <a:pt x="7249641" y="3518879"/>
                </a:cubicBezTo>
                <a:lnTo>
                  <a:pt x="7249641" y="4125102"/>
                </a:lnTo>
                <a:cubicBezTo>
                  <a:pt x="7002401" y="4129667"/>
                  <a:pt x="6778536" y="4178811"/>
                  <a:pt x="6578050" y="4272534"/>
                </a:cubicBezTo>
                <a:cubicBezTo>
                  <a:pt x="6377564" y="4366257"/>
                  <a:pt x="6217146" y="4489430"/>
                  <a:pt x="6096795" y="4642053"/>
                </a:cubicBezTo>
                <a:cubicBezTo>
                  <a:pt x="5976445" y="4794677"/>
                  <a:pt x="5901895" y="4938498"/>
                  <a:pt x="5873145" y="5073517"/>
                </a:cubicBezTo>
                <a:cubicBezTo>
                  <a:pt x="5844396" y="5208536"/>
                  <a:pt x="5830021" y="5320971"/>
                  <a:pt x="5830021" y="5410824"/>
                </a:cubicBezTo>
                <a:cubicBezTo>
                  <a:pt x="5830021" y="5699814"/>
                  <a:pt x="5918806" y="5954249"/>
                  <a:pt x="6096375" y="6174129"/>
                </a:cubicBezTo>
                <a:cubicBezTo>
                  <a:pt x="6224213" y="6336562"/>
                  <a:pt x="6388615" y="6463693"/>
                  <a:pt x="6589582" y="6555521"/>
                </a:cubicBezTo>
                <a:cubicBezTo>
                  <a:pt x="6790549" y="6647349"/>
                  <a:pt x="7030162" y="6693262"/>
                  <a:pt x="7308421" y="6693262"/>
                </a:cubicBezTo>
                <a:lnTo>
                  <a:pt x="7918969" y="6693262"/>
                </a:lnTo>
                <a:cubicBezTo>
                  <a:pt x="7971503" y="6693262"/>
                  <a:pt x="8026319" y="6683098"/>
                  <a:pt x="8083418" y="6662771"/>
                </a:cubicBezTo>
                <a:cubicBezTo>
                  <a:pt x="8140517" y="6642443"/>
                  <a:pt x="8189120" y="6605699"/>
                  <a:pt x="8229227" y="6552538"/>
                </a:cubicBezTo>
                <a:cubicBezTo>
                  <a:pt x="8269336" y="6499376"/>
                  <a:pt x="8289390" y="6427856"/>
                  <a:pt x="8289390" y="6337977"/>
                </a:cubicBezTo>
                <a:lnTo>
                  <a:pt x="8289390" y="3518879"/>
                </a:lnTo>
                <a:cubicBezTo>
                  <a:pt x="8289390" y="3429507"/>
                  <a:pt x="8269376" y="3358801"/>
                  <a:pt x="8229348" y="3306761"/>
                </a:cubicBezTo>
                <a:cubicBezTo>
                  <a:pt x="8189321" y="3254721"/>
                  <a:pt x="8140190" y="3217850"/>
                  <a:pt x="8081956" y="3196147"/>
                </a:cubicBezTo>
                <a:cubicBezTo>
                  <a:pt x="8023723" y="3174445"/>
                  <a:pt x="7969395" y="3163594"/>
                  <a:pt x="7918969" y="3163594"/>
                </a:cubicBezTo>
                <a:close/>
                <a:moveTo>
                  <a:pt x="4373145" y="3163594"/>
                </a:moveTo>
                <a:cubicBezTo>
                  <a:pt x="4141628" y="3163594"/>
                  <a:pt x="3937872" y="3214380"/>
                  <a:pt x="3761877" y="3315950"/>
                </a:cubicBezTo>
                <a:cubicBezTo>
                  <a:pt x="3585883" y="3417521"/>
                  <a:pt x="3439873" y="3552280"/>
                  <a:pt x="3323847" y="3720226"/>
                </a:cubicBezTo>
                <a:cubicBezTo>
                  <a:pt x="3207821" y="3888172"/>
                  <a:pt x="3121119" y="4076205"/>
                  <a:pt x="3063739" y="4284326"/>
                </a:cubicBezTo>
                <a:cubicBezTo>
                  <a:pt x="3006361" y="4492446"/>
                  <a:pt x="2977671" y="4654379"/>
                  <a:pt x="2977671" y="4770125"/>
                </a:cubicBezTo>
                <a:lnTo>
                  <a:pt x="2977671" y="4946026"/>
                </a:lnTo>
                <a:cubicBezTo>
                  <a:pt x="2977671" y="5160540"/>
                  <a:pt x="3005994" y="5370823"/>
                  <a:pt x="3062639" y="5576875"/>
                </a:cubicBezTo>
                <a:cubicBezTo>
                  <a:pt x="3119283" y="5782926"/>
                  <a:pt x="3205646" y="5969972"/>
                  <a:pt x="3321725" y="6138011"/>
                </a:cubicBezTo>
                <a:cubicBezTo>
                  <a:pt x="3437805" y="6306051"/>
                  <a:pt x="3582967" y="6440603"/>
                  <a:pt x="3757213" y="6541666"/>
                </a:cubicBezTo>
                <a:cubicBezTo>
                  <a:pt x="3931458" y="6642730"/>
                  <a:pt x="4135929" y="6693262"/>
                  <a:pt x="4370623" y="6693262"/>
                </a:cubicBezTo>
                <a:cubicBezTo>
                  <a:pt x="4605077" y="6693262"/>
                  <a:pt x="4810315" y="6642470"/>
                  <a:pt x="4986336" y="6540885"/>
                </a:cubicBezTo>
                <a:cubicBezTo>
                  <a:pt x="5162357" y="6439301"/>
                  <a:pt x="5308367" y="6304529"/>
                  <a:pt x="5424366" y="6136570"/>
                </a:cubicBezTo>
                <a:cubicBezTo>
                  <a:pt x="5540365" y="5968611"/>
                  <a:pt x="5627167" y="5780157"/>
                  <a:pt x="5684774" y="5571209"/>
                </a:cubicBezTo>
                <a:cubicBezTo>
                  <a:pt x="5742379" y="5362261"/>
                  <a:pt x="5771182" y="5147994"/>
                  <a:pt x="5771182" y="4928408"/>
                </a:cubicBezTo>
                <a:cubicBezTo>
                  <a:pt x="5771182" y="4709356"/>
                  <a:pt x="5742386" y="4495369"/>
                  <a:pt x="5684793" y="4286448"/>
                </a:cubicBezTo>
                <a:cubicBezTo>
                  <a:pt x="5627200" y="4077526"/>
                  <a:pt x="5540819" y="3889086"/>
                  <a:pt x="5425647" y="3721127"/>
                </a:cubicBezTo>
                <a:cubicBezTo>
                  <a:pt x="5310475" y="3553168"/>
                  <a:pt x="5164645" y="3418256"/>
                  <a:pt x="4988158" y="3316391"/>
                </a:cubicBezTo>
                <a:cubicBezTo>
                  <a:pt x="4811670" y="3214526"/>
                  <a:pt x="4606666" y="3163594"/>
                  <a:pt x="4373145" y="3163594"/>
                </a:cubicBezTo>
                <a:close/>
                <a:moveTo>
                  <a:pt x="1729716" y="3163594"/>
                </a:moveTo>
                <a:cubicBezTo>
                  <a:pt x="1498198" y="3163594"/>
                  <a:pt x="1294422" y="3214386"/>
                  <a:pt x="1118387" y="3315971"/>
                </a:cubicBezTo>
                <a:cubicBezTo>
                  <a:pt x="942353" y="3417555"/>
                  <a:pt x="796810" y="3552240"/>
                  <a:pt x="681759" y="3720026"/>
                </a:cubicBezTo>
                <a:cubicBezTo>
                  <a:pt x="566707" y="3887811"/>
                  <a:pt x="480438" y="4076392"/>
                  <a:pt x="422953" y="4285767"/>
                </a:cubicBezTo>
                <a:cubicBezTo>
                  <a:pt x="365467" y="4495143"/>
                  <a:pt x="336724" y="4709356"/>
                  <a:pt x="336724" y="4928408"/>
                </a:cubicBezTo>
                <a:cubicBezTo>
                  <a:pt x="336724" y="5147967"/>
                  <a:pt x="365467" y="5362434"/>
                  <a:pt x="422953" y="5571809"/>
                </a:cubicBezTo>
                <a:cubicBezTo>
                  <a:pt x="480438" y="5781185"/>
                  <a:pt x="566707" y="5969778"/>
                  <a:pt x="681759" y="6137591"/>
                </a:cubicBezTo>
                <a:cubicBezTo>
                  <a:pt x="796810" y="6305403"/>
                  <a:pt x="942113" y="6439968"/>
                  <a:pt x="1117666" y="6541286"/>
                </a:cubicBezTo>
                <a:cubicBezTo>
                  <a:pt x="1293220" y="6642604"/>
                  <a:pt x="1497237" y="6693262"/>
                  <a:pt x="1729716" y="6693262"/>
                </a:cubicBezTo>
                <a:cubicBezTo>
                  <a:pt x="1910915" y="6693262"/>
                  <a:pt x="2075038" y="6660001"/>
                  <a:pt x="2222082" y="6593480"/>
                </a:cubicBezTo>
                <a:cubicBezTo>
                  <a:pt x="2369126" y="6526958"/>
                  <a:pt x="2498633" y="6437713"/>
                  <a:pt x="2610601" y="6325744"/>
                </a:cubicBezTo>
                <a:cubicBezTo>
                  <a:pt x="2722570" y="6213776"/>
                  <a:pt x="2815779" y="6089268"/>
                  <a:pt x="2890229" y="5952220"/>
                </a:cubicBezTo>
                <a:cubicBezTo>
                  <a:pt x="2911210" y="5907828"/>
                  <a:pt x="2921701" y="5866399"/>
                  <a:pt x="2921701" y="5827933"/>
                </a:cubicBezTo>
                <a:cubicBezTo>
                  <a:pt x="2921701" y="5767204"/>
                  <a:pt x="2889775" y="5699027"/>
                  <a:pt x="2825922" y="5623402"/>
                </a:cubicBezTo>
                <a:cubicBezTo>
                  <a:pt x="2777927" y="5546790"/>
                  <a:pt x="2697030" y="5476485"/>
                  <a:pt x="2583233" y="5412486"/>
                </a:cubicBezTo>
                <a:cubicBezTo>
                  <a:pt x="2469436" y="5348487"/>
                  <a:pt x="2382086" y="5313204"/>
                  <a:pt x="2321184" y="5306637"/>
                </a:cubicBezTo>
                <a:cubicBezTo>
                  <a:pt x="2260281" y="5300070"/>
                  <a:pt x="2225599" y="5296786"/>
                  <a:pt x="2217137" y="5296786"/>
                </a:cubicBezTo>
                <a:cubicBezTo>
                  <a:pt x="2118502" y="5296786"/>
                  <a:pt x="2053168" y="5335720"/>
                  <a:pt x="2021135" y="5413587"/>
                </a:cubicBezTo>
                <a:cubicBezTo>
                  <a:pt x="1949755" y="5617129"/>
                  <a:pt x="1852615" y="5718901"/>
                  <a:pt x="1729716" y="5718901"/>
                </a:cubicBezTo>
                <a:cubicBezTo>
                  <a:pt x="1657508" y="5718901"/>
                  <a:pt x="1594564" y="5682877"/>
                  <a:pt x="1540882" y="5610830"/>
                </a:cubicBezTo>
                <a:cubicBezTo>
                  <a:pt x="1487200" y="5538782"/>
                  <a:pt x="1445957" y="5441535"/>
                  <a:pt x="1417154" y="5319089"/>
                </a:cubicBezTo>
                <a:cubicBezTo>
                  <a:pt x="1388351" y="5196643"/>
                  <a:pt x="1373950" y="5066417"/>
                  <a:pt x="1373950" y="4928408"/>
                </a:cubicBezTo>
                <a:cubicBezTo>
                  <a:pt x="1373950" y="4790987"/>
                  <a:pt x="1388351" y="4661053"/>
                  <a:pt x="1417154" y="4538607"/>
                </a:cubicBezTo>
                <a:cubicBezTo>
                  <a:pt x="1445957" y="4416161"/>
                  <a:pt x="1487300" y="4318774"/>
                  <a:pt x="1541182" y="4246447"/>
                </a:cubicBezTo>
                <a:cubicBezTo>
                  <a:pt x="1595064" y="4174119"/>
                  <a:pt x="1657909" y="4137955"/>
                  <a:pt x="1729716" y="4137955"/>
                </a:cubicBezTo>
                <a:cubicBezTo>
                  <a:pt x="1852429" y="4137955"/>
                  <a:pt x="1949595" y="4240073"/>
                  <a:pt x="2021215" y="4444310"/>
                </a:cubicBezTo>
                <a:cubicBezTo>
                  <a:pt x="2052981" y="4521483"/>
                  <a:pt x="2118289" y="4560070"/>
                  <a:pt x="2217137" y="4560070"/>
                </a:cubicBezTo>
                <a:cubicBezTo>
                  <a:pt x="2325782" y="4560070"/>
                  <a:pt x="2447534" y="4521923"/>
                  <a:pt x="2582392" y="4445631"/>
                </a:cubicBezTo>
                <a:cubicBezTo>
                  <a:pt x="2696723" y="4381326"/>
                  <a:pt x="2781857" y="4310940"/>
                  <a:pt x="2837795" y="4234475"/>
                </a:cubicBezTo>
                <a:cubicBezTo>
                  <a:pt x="2893733" y="4158009"/>
                  <a:pt x="2921701" y="4089492"/>
                  <a:pt x="2921701" y="4028923"/>
                </a:cubicBezTo>
                <a:cubicBezTo>
                  <a:pt x="2921701" y="3991018"/>
                  <a:pt x="2911130" y="3949708"/>
                  <a:pt x="2889988" y="3904996"/>
                </a:cubicBezTo>
                <a:cubicBezTo>
                  <a:pt x="2815699" y="3768242"/>
                  <a:pt x="2722577" y="3643888"/>
                  <a:pt x="2610621" y="3531932"/>
                </a:cubicBezTo>
                <a:cubicBezTo>
                  <a:pt x="2498666" y="3419977"/>
                  <a:pt x="2368866" y="3330599"/>
                  <a:pt x="2221221" y="3263797"/>
                </a:cubicBezTo>
                <a:cubicBezTo>
                  <a:pt x="2073576" y="3196995"/>
                  <a:pt x="1909741" y="3163594"/>
                  <a:pt x="1729716" y="3163594"/>
                </a:cubicBezTo>
                <a:close/>
                <a:moveTo>
                  <a:pt x="1934437" y="1630499"/>
                </a:moveTo>
                <a:cubicBezTo>
                  <a:pt x="1912252" y="1630499"/>
                  <a:pt x="1889041" y="1635018"/>
                  <a:pt x="1864802" y="1644056"/>
                </a:cubicBezTo>
                <a:cubicBezTo>
                  <a:pt x="1840563" y="1653094"/>
                  <a:pt x="1820227" y="1668500"/>
                  <a:pt x="1803794" y="1690274"/>
                </a:cubicBezTo>
                <a:cubicBezTo>
                  <a:pt x="1787360" y="1712048"/>
                  <a:pt x="1779144" y="1742244"/>
                  <a:pt x="1779144" y="1780862"/>
                </a:cubicBezTo>
                <a:lnTo>
                  <a:pt x="1779144" y="2643600"/>
                </a:lnTo>
                <a:cubicBezTo>
                  <a:pt x="1779144" y="2682218"/>
                  <a:pt x="1787360" y="2712413"/>
                  <a:pt x="1803794" y="2734187"/>
                </a:cubicBezTo>
                <a:cubicBezTo>
                  <a:pt x="1820227" y="2755961"/>
                  <a:pt x="1840563" y="2771162"/>
                  <a:pt x="1864802" y="2779789"/>
                </a:cubicBezTo>
                <a:cubicBezTo>
                  <a:pt x="1889041" y="2788417"/>
                  <a:pt x="1912252" y="2792730"/>
                  <a:pt x="1934437" y="2792730"/>
                </a:cubicBezTo>
                <a:lnTo>
                  <a:pt x="2082335" y="2792730"/>
                </a:lnTo>
                <a:cubicBezTo>
                  <a:pt x="2105341" y="2792730"/>
                  <a:pt x="2128758" y="2788417"/>
                  <a:pt x="2152587" y="2779789"/>
                </a:cubicBezTo>
                <a:cubicBezTo>
                  <a:pt x="2176414" y="2771162"/>
                  <a:pt x="2196545" y="2755961"/>
                  <a:pt x="2212978" y="2734187"/>
                </a:cubicBezTo>
                <a:cubicBezTo>
                  <a:pt x="2229411" y="2712413"/>
                  <a:pt x="2237628" y="2682218"/>
                  <a:pt x="2237628" y="2643600"/>
                </a:cubicBezTo>
                <a:lnTo>
                  <a:pt x="2237628" y="1780862"/>
                </a:lnTo>
                <a:cubicBezTo>
                  <a:pt x="2237628" y="1742244"/>
                  <a:pt x="2229411" y="1712048"/>
                  <a:pt x="2212978" y="1690274"/>
                </a:cubicBezTo>
                <a:cubicBezTo>
                  <a:pt x="2196545" y="1668500"/>
                  <a:pt x="2176414" y="1653094"/>
                  <a:pt x="2152587" y="1644056"/>
                </a:cubicBezTo>
                <a:cubicBezTo>
                  <a:pt x="2128758" y="1635018"/>
                  <a:pt x="2105341" y="1630499"/>
                  <a:pt x="2082335" y="1630499"/>
                </a:cubicBezTo>
                <a:close/>
                <a:moveTo>
                  <a:pt x="8723600" y="1398037"/>
                </a:moveTo>
                <a:cubicBezTo>
                  <a:pt x="8759329" y="1398037"/>
                  <a:pt x="8790205" y="1415500"/>
                  <a:pt x="8816228" y="1450427"/>
                </a:cubicBezTo>
                <a:cubicBezTo>
                  <a:pt x="8842252" y="1485353"/>
                  <a:pt x="8862241" y="1532291"/>
                  <a:pt x="8876196" y="1591238"/>
                </a:cubicBezTo>
                <a:cubicBezTo>
                  <a:pt x="8890152" y="1650185"/>
                  <a:pt x="8897129" y="1712506"/>
                  <a:pt x="8897129" y="1778200"/>
                </a:cubicBezTo>
                <a:cubicBezTo>
                  <a:pt x="8897129" y="1843881"/>
                  <a:pt x="8889933" y="1906285"/>
                  <a:pt x="8875542" y="1965412"/>
                </a:cubicBezTo>
                <a:cubicBezTo>
                  <a:pt x="8861150" y="2024539"/>
                  <a:pt x="8841010" y="2071483"/>
                  <a:pt x="8815121" y="2106242"/>
                </a:cubicBezTo>
                <a:cubicBezTo>
                  <a:pt x="8789232" y="2141002"/>
                  <a:pt x="8758321" y="2158383"/>
                  <a:pt x="8722386" y="2158383"/>
                </a:cubicBezTo>
                <a:cubicBezTo>
                  <a:pt x="8686734" y="2158383"/>
                  <a:pt x="8656956" y="2142109"/>
                  <a:pt x="8633050" y="2109564"/>
                </a:cubicBezTo>
                <a:cubicBezTo>
                  <a:pt x="8578552" y="2035384"/>
                  <a:pt x="8551302" y="1928556"/>
                  <a:pt x="8551302" y="1789080"/>
                </a:cubicBezTo>
                <a:lnTo>
                  <a:pt x="8551302" y="1729863"/>
                </a:lnTo>
                <a:cubicBezTo>
                  <a:pt x="8551302" y="1695521"/>
                  <a:pt x="8558447" y="1649004"/>
                  <a:pt x="8572736" y="1590314"/>
                </a:cubicBezTo>
                <a:cubicBezTo>
                  <a:pt x="8587025" y="1531623"/>
                  <a:pt x="8607110" y="1484904"/>
                  <a:pt x="8632993" y="1450157"/>
                </a:cubicBezTo>
                <a:cubicBezTo>
                  <a:pt x="8658875" y="1415410"/>
                  <a:pt x="8689077" y="1398037"/>
                  <a:pt x="8723600" y="1398037"/>
                </a:cubicBezTo>
                <a:close/>
                <a:moveTo>
                  <a:pt x="5427413" y="1283878"/>
                </a:moveTo>
                <a:cubicBezTo>
                  <a:pt x="5471922" y="1283878"/>
                  <a:pt x="5508519" y="1299704"/>
                  <a:pt x="5537202" y="1331354"/>
                </a:cubicBezTo>
                <a:cubicBezTo>
                  <a:pt x="5565886" y="1363005"/>
                  <a:pt x="5588140" y="1402074"/>
                  <a:pt x="5603965" y="1448561"/>
                </a:cubicBezTo>
                <a:cubicBezTo>
                  <a:pt x="5619791" y="1495048"/>
                  <a:pt x="5630671" y="1542030"/>
                  <a:pt x="5636605" y="1589506"/>
                </a:cubicBezTo>
                <a:lnTo>
                  <a:pt x="5201902" y="1589506"/>
                </a:lnTo>
                <a:cubicBezTo>
                  <a:pt x="5217727" y="1501477"/>
                  <a:pt x="5244433" y="1428532"/>
                  <a:pt x="5282018" y="1370671"/>
                </a:cubicBezTo>
                <a:cubicBezTo>
                  <a:pt x="5319603" y="1312809"/>
                  <a:pt x="5368068" y="1283878"/>
                  <a:pt x="5427413" y="1283878"/>
                </a:cubicBezTo>
                <a:close/>
                <a:moveTo>
                  <a:pt x="2636259" y="1111624"/>
                </a:moveTo>
                <a:cubicBezTo>
                  <a:pt x="2614075" y="1111624"/>
                  <a:pt x="2590863" y="1116143"/>
                  <a:pt x="2566624" y="1125181"/>
                </a:cubicBezTo>
                <a:cubicBezTo>
                  <a:pt x="2542385" y="1134219"/>
                  <a:pt x="2522049" y="1149420"/>
                  <a:pt x="2505616" y="1170783"/>
                </a:cubicBezTo>
                <a:cubicBezTo>
                  <a:pt x="2489183" y="1192146"/>
                  <a:pt x="2480966" y="1222136"/>
                  <a:pt x="2480966" y="1260754"/>
                </a:cubicBezTo>
                <a:lnTo>
                  <a:pt x="2480966" y="2643600"/>
                </a:lnTo>
                <a:cubicBezTo>
                  <a:pt x="2480966" y="2682218"/>
                  <a:pt x="2489183" y="2712413"/>
                  <a:pt x="2505616" y="2734187"/>
                </a:cubicBezTo>
                <a:cubicBezTo>
                  <a:pt x="2522049" y="2755961"/>
                  <a:pt x="2542385" y="2771162"/>
                  <a:pt x="2566624" y="2779789"/>
                </a:cubicBezTo>
                <a:cubicBezTo>
                  <a:pt x="2590863" y="2788417"/>
                  <a:pt x="2614075" y="2792730"/>
                  <a:pt x="2636259" y="2792730"/>
                </a:cubicBezTo>
                <a:lnTo>
                  <a:pt x="2784157" y="2792730"/>
                </a:lnTo>
                <a:cubicBezTo>
                  <a:pt x="2806341" y="2792730"/>
                  <a:pt x="2829553" y="2788417"/>
                  <a:pt x="2853793" y="2779789"/>
                </a:cubicBezTo>
                <a:cubicBezTo>
                  <a:pt x="2878031" y="2771162"/>
                  <a:pt x="2898367" y="2755961"/>
                  <a:pt x="2914800" y="2734187"/>
                </a:cubicBezTo>
                <a:cubicBezTo>
                  <a:pt x="2931233" y="2712413"/>
                  <a:pt x="2939450" y="2682218"/>
                  <a:pt x="2939450" y="2643600"/>
                </a:cubicBezTo>
                <a:lnTo>
                  <a:pt x="2939450" y="1646521"/>
                </a:lnTo>
                <a:cubicBezTo>
                  <a:pt x="2939450" y="1598044"/>
                  <a:pt x="2954650" y="1560864"/>
                  <a:pt x="2985052" y="1534982"/>
                </a:cubicBezTo>
                <a:cubicBezTo>
                  <a:pt x="3015453" y="1509099"/>
                  <a:pt x="3040924" y="1495747"/>
                  <a:pt x="3061466" y="1494926"/>
                </a:cubicBezTo>
                <a:cubicBezTo>
                  <a:pt x="3082007" y="1494104"/>
                  <a:pt x="3092688" y="1493693"/>
                  <a:pt x="3093510" y="1493693"/>
                </a:cubicBezTo>
                <a:cubicBezTo>
                  <a:pt x="3130485" y="1493693"/>
                  <a:pt x="3163968" y="1505402"/>
                  <a:pt x="3193957" y="1528819"/>
                </a:cubicBezTo>
                <a:cubicBezTo>
                  <a:pt x="3223948" y="1552236"/>
                  <a:pt x="3238943" y="1589005"/>
                  <a:pt x="3238943" y="1639126"/>
                </a:cubicBezTo>
                <a:lnTo>
                  <a:pt x="3238943" y="2646065"/>
                </a:lnTo>
                <a:cubicBezTo>
                  <a:pt x="3238943" y="2683861"/>
                  <a:pt x="3247160" y="2713646"/>
                  <a:pt x="3263593" y="2735420"/>
                </a:cubicBezTo>
                <a:cubicBezTo>
                  <a:pt x="3280026" y="2757194"/>
                  <a:pt x="3300362" y="2772600"/>
                  <a:pt x="3324601" y="2781638"/>
                </a:cubicBezTo>
                <a:cubicBezTo>
                  <a:pt x="3348840" y="2790676"/>
                  <a:pt x="3372051" y="2795195"/>
                  <a:pt x="3394236" y="2795195"/>
                </a:cubicBezTo>
                <a:lnTo>
                  <a:pt x="3542134" y="2795195"/>
                </a:lnTo>
                <a:cubicBezTo>
                  <a:pt x="3565140" y="2795195"/>
                  <a:pt x="3588558" y="2790676"/>
                  <a:pt x="3612386" y="2781638"/>
                </a:cubicBezTo>
                <a:cubicBezTo>
                  <a:pt x="3636213" y="2772600"/>
                  <a:pt x="3656344" y="2757194"/>
                  <a:pt x="3672777" y="2735420"/>
                </a:cubicBezTo>
                <a:cubicBezTo>
                  <a:pt x="3689210" y="2713646"/>
                  <a:pt x="3697427" y="2683861"/>
                  <a:pt x="3697427" y="2646065"/>
                </a:cubicBezTo>
                <a:lnTo>
                  <a:pt x="3697427" y="1646521"/>
                </a:lnTo>
                <a:cubicBezTo>
                  <a:pt x="3697427" y="1598865"/>
                  <a:pt x="3712628" y="1562712"/>
                  <a:pt x="3743028" y="1538063"/>
                </a:cubicBezTo>
                <a:cubicBezTo>
                  <a:pt x="3773430" y="1513413"/>
                  <a:pt x="3799106" y="1500883"/>
                  <a:pt x="3820059" y="1500472"/>
                </a:cubicBezTo>
                <a:cubicBezTo>
                  <a:pt x="3841011" y="1500061"/>
                  <a:pt x="3852719" y="1499856"/>
                  <a:pt x="3855185" y="1499856"/>
                </a:cubicBezTo>
                <a:cubicBezTo>
                  <a:pt x="3890516" y="1499856"/>
                  <a:pt x="3922971" y="1510948"/>
                  <a:pt x="3952551" y="1533133"/>
                </a:cubicBezTo>
                <a:cubicBezTo>
                  <a:pt x="3982130" y="1555317"/>
                  <a:pt x="3996920" y="1590649"/>
                  <a:pt x="3996920" y="1639126"/>
                </a:cubicBezTo>
                <a:lnTo>
                  <a:pt x="3996920" y="2646065"/>
                </a:lnTo>
                <a:cubicBezTo>
                  <a:pt x="3996920" y="2683861"/>
                  <a:pt x="4005137" y="2713646"/>
                  <a:pt x="4021570" y="2735420"/>
                </a:cubicBezTo>
                <a:cubicBezTo>
                  <a:pt x="4038003" y="2757194"/>
                  <a:pt x="4058339" y="2772600"/>
                  <a:pt x="4082578" y="2781638"/>
                </a:cubicBezTo>
                <a:cubicBezTo>
                  <a:pt x="4106817" y="2790676"/>
                  <a:pt x="4130028" y="2795195"/>
                  <a:pt x="4152213" y="2795195"/>
                </a:cubicBezTo>
                <a:lnTo>
                  <a:pt x="4300110" y="2795195"/>
                </a:lnTo>
                <a:cubicBezTo>
                  <a:pt x="4323117" y="2795195"/>
                  <a:pt x="4346534" y="2790676"/>
                  <a:pt x="4370362" y="2781638"/>
                </a:cubicBezTo>
                <a:cubicBezTo>
                  <a:pt x="4394190" y="2772600"/>
                  <a:pt x="4414321" y="2757194"/>
                  <a:pt x="4430754" y="2735420"/>
                </a:cubicBezTo>
                <a:cubicBezTo>
                  <a:pt x="4447187" y="2713646"/>
                  <a:pt x="4455403" y="2683861"/>
                  <a:pt x="4455403" y="2646065"/>
                </a:cubicBezTo>
                <a:lnTo>
                  <a:pt x="4455403" y="1578735"/>
                </a:lnTo>
                <a:cubicBezTo>
                  <a:pt x="4455403" y="1482601"/>
                  <a:pt x="4431986" y="1399614"/>
                  <a:pt x="4385152" y="1329773"/>
                </a:cubicBezTo>
                <a:cubicBezTo>
                  <a:pt x="4338317" y="1259932"/>
                  <a:pt x="4277515" y="1206114"/>
                  <a:pt x="4202744" y="1168318"/>
                </a:cubicBezTo>
                <a:cubicBezTo>
                  <a:pt x="4127974" y="1130522"/>
                  <a:pt x="4048684" y="1111624"/>
                  <a:pt x="3964876" y="1111624"/>
                </a:cubicBezTo>
                <a:cubicBezTo>
                  <a:pt x="3862990" y="1111624"/>
                  <a:pt x="3772198" y="1137917"/>
                  <a:pt x="3692497" y="1190502"/>
                </a:cubicBezTo>
                <a:cubicBezTo>
                  <a:pt x="3651414" y="1218439"/>
                  <a:pt x="3611153" y="1248018"/>
                  <a:pt x="3571714" y="1279241"/>
                </a:cubicBezTo>
                <a:cubicBezTo>
                  <a:pt x="3525701" y="1230764"/>
                  <a:pt x="3473937" y="1190708"/>
                  <a:pt x="3416421" y="1159074"/>
                </a:cubicBezTo>
                <a:cubicBezTo>
                  <a:pt x="3358905" y="1127441"/>
                  <a:pt x="3289475" y="1111624"/>
                  <a:pt x="3208131" y="1111624"/>
                </a:cubicBezTo>
                <a:cubicBezTo>
                  <a:pt x="3136647" y="1111624"/>
                  <a:pt x="3080364" y="1121278"/>
                  <a:pt x="3039281" y="1140587"/>
                </a:cubicBezTo>
                <a:cubicBezTo>
                  <a:pt x="2998198" y="1159896"/>
                  <a:pt x="2962456" y="1182697"/>
                  <a:pt x="2932055" y="1208990"/>
                </a:cubicBezTo>
                <a:cubicBezTo>
                  <a:pt x="2919730" y="1172837"/>
                  <a:pt x="2898983" y="1147571"/>
                  <a:pt x="2869815" y="1133192"/>
                </a:cubicBezTo>
                <a:cubicBezTo>
                  <a:pt x="2840646" y="1118813"/>
                  <a:pt x="2812093" y="1111624"/>
                  <a:pt x="2784157" y="1111624"/>
                </a:cubicBezTo>
                <a:close/>
                <a:moveTo>
                  <a:pt x="2008386" y="1111624"/>
                </a:moveTo>
                <a:cubicBezTo>
                  <a:pt x="1945118" y="1111624"/>
                  <a:pt x="1891095" y="1134014"/>
                  <a:pt x="1846314" y="1178794"/>
                </a:cubicBezTo>
                <a:cubicBezTo>
                  <a:pt x="1801534" y="1223574"/>
                  <a:pt x="1779144" y="1277598"/>
                  <a:pt x="1779144" y="1340865"/>
                </a:cubicBezTo>
                <a:cubicBezTo>
                  <a:pt x="1779144" y="1404133"/>
                  <a:pt x="1801534" y="1458157"/>
                  <a:pt x="1846314" y="1502937"/>
                </a:cubicBezTo>
                <a:cubicBezTo>
                  <a:pt x="1891095" y="1547717"/>
                  <a:pt x="1945118" y="1570107"/>
                  <a:pt x="2008386" y="1570107"/>
                </a:cubicBezTo>
                <a:cubicBezTo>
                  <a:pt x="2071653" y="1570107"/>
                  <a:pt x="2125677" y="1547717"/>
                  <a:pt x="2170458" y="1502937"/>
                </a:cubicBezTo>
                <a:cubicBezTo>
                  <a:pt x="2215238" y="1458157"/>
                  <a:pt x="2237628" y="1404133"/>
                  <a:pt x="2237628" y="1340865"/>
                </a:cubicBezTo>
                <a:cubicBezTo>
                  <a:pt x="2237628" y="1277598"/>
                  <a:pt x="2215238" y="1223574"/>
                  <a:pt x="2170458" y="1178794"/>
                </a:cubicBezTo>
                <a:cubicBezTo>
                  <a:pt x="2125677" y="1134014"/>
                  <a:pt x="2071653" y="1111624"/>
                  <a:pt x="2008386" y="1111624"/>
                </a:cubicBezTo>
                <a:close/>
                <a:moveTo>
                  <a:pt x="543024" y="1110391"/>
                </a:moveTo>
                <a:cubicBezTo>
                  <a:pt x="512623" y="1110391"/>
                  <a:pt x="490028" y="1130727"/>
                  <a:pt x="475238" y="1171399"/>
                </a:cubicBezTo>
                <a:cubicBezTo>
                  <a:pt x="460448" y="1212071"/>
                  <a:pt x="453053" y="1258289"/>
                  <a:pt x="453053" y="1310053"/>
                </a:cubicBezTo>
                <a:cubicBezTo>
                  <a:pt x="453053" y="1361818"/>
                  <a:pt x="460653" y="1407830"/>
                  <a:pt x="475854" y="1448091"/>
                </a:cubicBezTo>
                <a:cubicBezTo>
                  <a:pt x="491055" y="1488353"/>
                  <a:pt x="513445" y="1508483"/>
                  <a:pt x="543024" y="1508483"/>
                </a:cubicBezTo>
                <a:lnTo>
                  <a:pt x="825263" y="1508483"/>
                </a:lnTo>
                <a:lnTo>
                  <a:pt x="825263" y="2643600"/>
                </a:lnTo>
                <a:cubicBezTo>
                  <a:pt x="825263" y="2682218"/>
                  <a:pt x="833685" y="2712208"/>
                  <a:pt x="850529" y="2733571"/>
                </a:cubicBezTo>
                <a:cubicBezTo>
                  <a:pt x="867373" y="2754934"/>
                  <a:pt x="887709" y="2770135"/>
                  <a:pt x="911537" y="2779173"/>
                </a:cubicBezTo>
                <a:cubicBezTo>
                  <a:pt x="935365" y="2788211"/>
                  <a:pt x="958371" y="2792730"/>
                  <a:pt x="980556" y="2792730"/>
                </a:cubicBezTo>
                <a:lnTo>
                  <a:pt x="1129686" y="2792730"/>
                </a:lnTo>
                <a:cubicBezTo>
                  <a:pt x="1151871" y="2792730"/>
                  <a:pt x="1174877" y="2788211"/>
                  <a:pt x="1198705" y="2779173"/>
                </a:cubicBezTo>
                <a:cubicBezTo>
                  <a:pt x="1222533" y="2770135"/>
                  <a:pt x="1242869" y="2754934"/>
                  <a:pt x="1259713" y="2733571"/>
                </a:cubicBezTo>
                <a:cubicBezTo>
                  <a:pt x="1276557" y="2712208"/>
                  <a:pt x="1284979" y="2682218"/>
                  <a:pt x="1284979" y="2643600"/>
                </a:cubicBezTo>
                <a:lnTo>
                  <a:pt x="1284979" y="1508483"/>
                </a:lnTo>
                <a:lnTo>
                  <a:pt x="1567218" y="1508483"/>
                </a:lnTo>
                <a:cubicBezTo>
                  <a:pt x="1596797" y="1508483"/>
                  <a:pt x="1619187" y="1488353"/>
                  <a:pt x="1634388" y="1448091"/>
                </a:cubicBezTo>
                <a:cubicBezTo>
                  <a:pt x="1649589" y="1407830"/>
                  <a:pt x="1657189" y="1361818"/>
                  <a:pt x="1657189" y="1310053"/>
                </a:cubicBezTo>
                <a:cubicBezTo>
                  <a:pt x="1657189" y="1258289"/>
                  <a:pt x="1649794" y="1212071"/>
                  <a:pt x="1635004" y="1171399"/>
                </a:cubicBezTo>
                <a:cubicBezTo>
                  <a:pt x="1620214" y="1130727"/>
                  <a:pt x="1597619" y="1110391"/>
                  <a:pt x="1567218" y="1110391"/>
                </a:cubicBezTo>
                <a:close/>
                <a:moveTo>
                  <a:pt x="8723600" y="929423"/>
                </a:moveTo>
                <a:cubicBezTo>
                  <a:pt x="8612252" y="929423"/>
                  <a:pt x="8514257" y="953848"/>
                  <a:pt x="8429614" y="1002698"/>
                </a:cubicBezTo>
                <a:cubicBezTo>
                  <a:pt x="8344971" y="1051548"/>
                  <a:pt x="8274748" y="1116360"/>
                  <a:pt x="8218946" y="1197132"/>
                </a:cubicBezTo>
                <a:cubicBezTo>
                  <a:pt x="8163144" y="1277905"/>
                  <a:pt x="8121445" y="1368338"/>
                  <a:pt x="8093849" y="1468432"/>
                </a:cubicBezTo>
                <a:cubicBezTo>
                  <a:pt x="8066253" y="1568527"/>
                  <a:pt x="8052455" y="1646408"/>
                  <a:pt x="8052455" y="1702075"/>
                </a:cubicBezTo>
                <a:lnTo>
                  <a:pt x="8052455" y="1786673"/>
                </a:lnTo>
                <a:cubicBezTo>
                  <a:pt x="8052455" y="1889842"/>
                  <a:pt x="8066076" y="1990976"/>
                  <a:pt x="8093319" y="2090076"/>
                </a:cubicBezTo>
                <a:cubicBezTo>
                  <a:pt x="8120562" y="2189175"/>
                  <a:pt x="8162098" y="2279133"/>
                  <a:pt x="8217925" y="2359951"/>
                </a:cubicBezTo>
                <a:cubicBezTo>
                  <a:pt x="8273753" y="2440768"/>
                  <a:pt x="8343568" y="2505480"/>
                  <a:pt x="8427370" y="2554086"/>
                </a:cubicBezTo>
                <a:cubicBezTo>
                  <a:pt x="8511173" y="2602692"/>
                  <a:pt x="8609511" y="2626995"/>
                  <a:pt x="8722386" y="2626995"/>
                </a:cubicBezTo>
                <a:cubicBezTo>
                  <a:pt x="8835146" y="2626995"/>
                  <a:pt x="8933853" y="2602567"/>
                  <a:pt x="9018510" y="2553711"/>
                </a:cubicBezTo>
                <a:cubicBezTo>
                  <a:pt x="9103166" y="2504854"/>
                  <a:pt x="9173388" y="2440036"/>
                  <a:pt x="9229178" y="2359257"/>
                </a:cubicBezTo>
                <a:cubicBezTo>
                  <a:pt x="9284966" y="2278478"/>
                  <a:pt x="9326714" y="2187843"/>
                  <a:pt x="9354419" y="2087351"/>
                </a:cubicBezTo>
                <a:cubicBezTo>
                  <a:pt x="9382124" y="1986858"/>
                  <a:pt x="9395976" y="1883808"/>
                  <a:pt x="9395976" y="1778200"/>
                </a:cubicBezTo>
                <a:cubicBezTo>
                  <a:pt x="9395976" y="1672848"/>
                  <a:pt x="9382127" y="1569933"/>
                  <a:pt x="9354428" y="1469453"/>
                </a:cubicBezTo>
                <a:cubicBezTo>
                  <a:pt x="9326730" y="1368974"/>
                  <a:pt x="9285185" y="1278344"/>
                  <a:pt x="9229794" y="1197565"/>
                </a:cubicBezTo>
                <a:cubicBezTo>
                  <a:pt x="9174402" y="1116787"/>
                  <a:pt x="9104266" y="1051901"/>
                  <a:pt x="9019386" y="1002910"/>
                </a:cubicBezTo>
                <a:cubicBezTo>
                  <a:pt x="8934505" y="953919"/>
                  <a:pt x="8835910" y="929423"/>
                  <a:pt x="8723600" y="929423"/>
                </a:cubicBezTo>
                <a:close/>
                <a:moveTo>
                  <a:pt x="7282969" y="929423"/>
                </a:moveTo>
                <a:cubicBezTo>
                  <a:pt x="7257909" y="929423"/>
                  <a:pt x="7231705" y="934607"/>
                  <a:pt x="7204360" y="944974"/>
                </a:cubicBezTo>
                <a:cubicBezTo>
                  <a:pt x="7177014" y="955341"/>
                  <a:pt x="7153796" y="972933"/>
                  <a:pt x="7134705" y="997749"/>
                </a:cubicBezTo>
                <a:cubicBezTo>
                  <a:pt x="7115615" y="1022566"/>
                  <a:pt x="7106069" y="1056748"/>
                  <a:pt x="7106069" y="1100296"/>
                </a:cubicBezTo>
                <a:lnTo>
                  <a:pt x="7106069" y="1395860"/>
                </a:lnTo>
                <a:lnTo>
                  <a:pt x="7101717" y="1395860"/>
                </a:lnTo>
                <a:cubicBezTo>
                  <a:pt x="7059466" y="1395860"/>
                  <a:pt x="7028683" y="1414694"/>
                  <a:pt x="7009367" y="1452362"/>
                </a:cubicBezTo>
                <a:cubicBezTo>
                  <a:pt x="6990052" y="1490030"/>
                  <a:pt x="6980394" y="1529360"/>
                  <a:pt x="6980394" y="1570353"/>
                </a:cubicBezTo>
                <a:cubicBezTo>
                  <a:pt x="6980394" y="1612476"/>
                  <a:pt x="6990033" y="1652088"/>
                  <a:pt x="7009310" y="1689191"/>
                </a:cubicBezTo>
                <a:cubicBezTo>
                  <a:pt x="7028586" y="1726294"/>
                  <a:pt x="7059389" y="1744846"/>
                  <a:pt x="7101717" y="1744846"/>
                </a:cubicBezTo>
                <a:lnTo>
                  <a:pt x="7106069" y="1744846"/>
                </a:lnTo>
                <a:lnTo>
                  <a:pt x="7106069" y="2146770"/>
                </a:lnTo>
                <a:cubicBezTo>
                  <a:pt x="7106069" y="2248835"/>
                  <a:pt x="7125211" y="2335818"/>
                  <a:pt x="7163495" y="2407719"/>
                </a:cubicBezTo>
                <a:cubicBezTo>
                  <a:pt x="7201779" y="2479621"/>
                  <a:pt x="7254869" y="2534142"/>
                  <a:pt x="7322765" y="2571283"/>
                </a:cubicBezTo>
                <a:cubicBezTo>
                  <a:pt x="7390660" y="2608424"/>
                  <a:pt x="7469234" y="2626995"/>
                  <a:pt x="7558487" y="2626995"/>
                </a:cubicBezTo>
                <a:cubicBezTo>
                  <a:pt x="7766417" y="2626995"/>
                  <a:pt x="7921626" y="2545010"/>
                  <a:pt x="8024115" y="2381038"/>
                </a:cubicBezTo>
                <a:cubicBezTo>
                  <a:pt x="8042730" y="2347337"/>
                  <a:pt x="8052038" y="2313958"/>
                  <a:pt x="8052038" y="2280899"/>
                </a:cubicBezTo>
                <a:cubicBezTo>
                  <a:pt x="8052038" y="2264979"/>
                  <a:pt x="8049907" y="2249329"/>
                  <a:pt x="8045645" y="2233949"/>
                </a:cubicBezTo>
                <a:cubicBezTo>
                  <a:pt x="8029610" y="2184906"/>
                  <a:pt x="8002906" y="2145348"/>
                  <a:pt x="7965533" y="2115274"/>
                </a:cubicBezTo>
                <a:cubicBezTo>
                  <a:pt x="7928161" y="2085200"/>
                  <a:pt x="7890763" y="2070163"/>
                  <a:pt x="7853339" y="2070163"/>
                </a:cubicBezTo>
                <a:cubicBezTo>
                  <a:pt x="7806402" y="2070163"/>
                  <a:pt x="7775339" y="2094370"/>
                  <a:pt x="7760152" y="2142783"/>
                </a:cubicBezTo>
                <a:cubicBezTo>
                  <a:pt x="7743693" y="2201519"/>
                  <a:pt x="7719172" y="2230887"/>
                  <a:pt x="7686588" y="2230887"/>
                </a:cubicBezTo>
                <a:cubicBezTo>
                  <a:pt x="7663594" y="2230887"/>
                  <a:pt x="7643746" y="2216110"/>
                  <a:pt x="7627044" y="2186556"/>
                </a:cubicBezTo>
                <a:cubicBezTo>
                  <a:pt x="7613101" y="2163986"/>
                  <a:pt x="7606130" y="2130985"/>
                  <a:pt x="7606130" y="2087553"/>
                </a:cubicBezTo>
                <a:lnTo>
                  <a:pt x="7606130" y="1744846"/>
                </a:lnTo>
                <a:lnTo>
                  <a:pt x="7836431" y="1744846"/>
                </a:lnTo>
                <a:cubicBezTo>
                  <a:pt x="7879221" y="1744846"/>
                  <a:pt x="7910345" y="1726121"/>
                  <a:pt x="7929801" y="1688671"/>
                </a:cubicBezTo>
                <a:cubicBezTo>
                  <a:pt x="7949258" y="1651222"/>
                  <a:pt x="7958986" y="1611782"/>
                  <a:pt x="7958986" y="1570353"/>
                </a:cubicBezTo>
                <a:cubicBezTo>
                  <a:pt x="7958986" y="1530066"/>
                  <a:pt x="7949238" y="1490912"/>
                  <a:pt x="7929743" y="1452892"/>
                </a:cubicBezTo>
                <a:cubicBezTo>
                  <a:pt x="7910248" y="1414871"/>
                  <a:pt x="7879144" y="1395860"/>
                  <a:pt x="7836431" y="1395860"/>
                </a:cubicBezTo>
                <a:lnTo>
                  <a:pt x="7606130" y="1395860"/>
                </a:lnTo>
                <a:lnTo>
                  <a:pt x="7606130" y="1100296"/>
                </a:lnTo>
                <a:cubicBezTo>
                  <a:pt x="7606130" y="1057313"/>
                  <a:pt x="7596504" y="1023307"/>
                  <a:pt x="7577253" y="998279"/>
                </a:cubicBezTo>
                <a:cubicBezTo>
                  <a:pt x="7558002" y="973250"/>
                  <a:pt x="7534373" y="955517"/>
                  <a:pt x="7506366" y="945080"/>
                </a:cubicBezTo>
                <a:cubicBezTo>
                  <a:pt x="7478359" y="934642"/>
                  <a:pt x="7452230" y="929423"/>
                  <a:pt x="7427978" y="929423"/>
                </a:cubicBezTo>
                <a:close/>
                <a:moveTo>
                  <a:pt x="5427413" y="769059"/>
                </a:moveTo>
                <a:cubicBezTo>
                  <a:pt x="5295865" y="769059"/>
                  <a:pt x="5180389" y="797742"/>
                  <a:pt x="5080986" y="855109"/>
                </a:cubicBezTo>
                <a:cubicBezTo>
                  <a:pt x="4981583" y="912476"/>
                  <a:pt x="4898994" y="989130"/>
                  <a:pt x="4833220" y="1085072"/>
                </a:cubicBezTo>
                <a:cubicBezTo>
                  <a:pt x="4767445" y="1181013"/>
                  <a:pt x="4717991" y="1289318"/>
                  <a:pt x="4684857" y="1409987"/>
                </a:cubicBezTo>
                <a:cubicBezTo>
                  <a:pt x="4651722" y="1530655"/>
                  <a:pt x="4635155" y="1654291"/>
                  <a:pt x="4635155" y="1780894"/>
                </a:cubicBezTo>
                <a:cubicBezTo>
                  <a:pt x="4635155" y="1907498"/>
                  <a:pt x="4651722" y="2031133"/>
                  <a:pt x="4684857" y="2151802"/>
                </a:cubicBezTo>
                <a:cubicBezTo>
                  <a:pt x="4717991" y="2272470"/>
                  <a:pt x="4767445" y="2380776"/>
                  <a:pt x="4833220" y="2476717"/>
                </a:cubicBezTo>
                <a:cubicBezTo>
                  <a:pt x="4898994" y="2572659"/>
                  <a:pt x="4981583" y="2649313"/>
                  <a:pt x="5080986" y="2706679"/>
                </a:cubicBezTo>
                <a:cubicBezTo>
                  <a:pt x="5180389" y="2764047"/>
                  <a:pt x="5295865" y="2792730"/>
                  <a:pt x="5427413" y="2792730"/>
                </a:cubicBezTo>
                <a:cubicBezTo>
                  <a:pt x="5529290" y="2792730"/>
                  <a:pt x="5621769" y="2773938"/>
                  <a:pt x="5704852" y="2736352"/>
                </a:cubicBezTo>
                <a:cubicBezTo>
                  <a:pt x="5787936" y="2698767"/>
                  <a:pt x="5861375" y="2648076"/>
                  <a:pt x="5925172" y="2584280"/>
                </a:cubicBezTo>
                <a:cubicBezTo>
                  <a:pt x="5988967" y="2520484"/>
                  <a:pt x="6042626" y="2448528"/>
                  <a:pt x="6086146" y="2368412"/>
                </a:cubicBezTo>
                <a:cubicBezTo>
                  <a:pt x="6095047" y="2349620"/>
                  <a:pt x="6099498" y="2330827"/>
                  <a:pt x="6099498" y="2312034"/>
                </a:cubicBezTo>
                <a:cubicBezTo>
                  <a:pt x="6099498" y="2282361"/>
                  <a:pt x="6088124" y="2252194"/>
                  <a:pt x="6065374" y="2221532"/>
                </a:cubicBezTo>
                <a:cubicBezTo>
                  <a:pt x="6028778" y="2171089"/>
                  <a:pt x="5979077" y="2128064"/>
                  <a:pt x="5916270" y="2092456"/>
                </a:cubicBezTo>
                <a:cubicBezTo>
                  <a:pt x="5853463" y="2056849"/>
                  <a:pt x="5805987" y="2037315"/>
                  <a:pt x="5773841" y="2033853"/>
                </a:cubicBezTo>
                <a:cubicBezTo>
                  <a:pt x="5741696" y="2030391"/>
                  <a:pt x="5722656" y="2028661"/>
                  <a:pt x="5716721" y="2028661"/>
                </a:cubicBezTo>
                <a:cubicBezTo>
                  <a:pt x="5672212" y="2028661"/>
                  <a:pt x="5642540" y="2045475"/>
                  <a:pt x="5627703" y="2079104"/>
                </a:cubicBezTo>
                <a:cubicBezTo>
                  <a:pt x="5583195" y="2211642"/>
                  <a:pt x="5516431" y="2277910"/>
                  <a:pt x="5427413" y="2277910"/>
                </a:cubicBezTo>
                <a:cubicBezTo>
                  <a:pt x="5386861" y="2277910"/>
                  <a:pt x="5351255" y="2263569"/>
                  <a:pt x="5320592" y="2234885"/>
                </a:cubicBezTo>
                <a:cubicBezTo>
                  <a:pt x="5289930" y="2206202"/>
                  <a:pt x="5264462" y="2167627"/>
                  <a:pt x="5244185" y="2119162"/>
                </a:cubicBezTo>
                <a:cubicBezTo>
                  <a:pt x="5223909" y="2070697"/>
                  <a:pt x="5208825" y="2016792"/>
                  <a:pt x="5198935" y="1957447"/>
                </a:cubicBezTo>
                <a:lnTo>
                  <a:pt x="5825026" y="1957447"/>
                </a:lnTo>
                <a:cubicBezTo>
                  <a:pt x="5896241" y="1957447"/>
                  <a:pt x="5954844" y="1943599"/>
                  <a:pt x="6000836" y="1915905"/>
                </a:cubicBezTo>
                <a:cubicBezTo>
                  <a:pt x="6046829" y="1888210"/>
                  <a:pt x="6081694" y="1851614"/>
                  <a:pt x="6105432" y="1806116"/>
                </a:cubicBezTo>
                <a:cubicBezTo>
                  <a:pt x="6129171" y="1760618"/>
                  <a:pt x="6143018" y="1719324"/>
                  <a:pt x="6146974" y="1682233"/>
                </a:cubicBezTo>
                <a:cubicBezTo>
                  <a:pt x="6150931" y="1645142"/>
                  <a:pt x="6152909" y="1618190"/>
                  <a:pt x="6152909" y="1601375"/>
                </a:cubicBezTo>
                <a:cubicBezTo>
                  <a:pt x="6152909" y="1562801"/>
                  <a:pt x="6148952" y="1524226"/>
                  <a:pt x="6141040" y="1485652"/>
                </a:cubicBezTo>
                <a:cubicBezTo>
                  <a:pt x="6102465" y="1280911"/>
                  <a:pt x="6028284" y="1114744"/>
                  <a:pt x="5918496" y="987152"/>
                </a:cubicBezTo>
                <a:cubicBezTo>
                  <a:pt x="5792881" y="841756"/>
                  <a:pt x="5629187" y="769059"/>
                  <a:pt x="5427413" y="76905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sz="19900" b="1" dirty="0">
              <a:solidFill>
                <a:srgbClr val="C00000"/>
              </a:solidFill>
              <a:latin typeface="Holly Jolly Christmas" panose="02000500000000000000" pitchFamily="2" charset="0"/>
            </a:endParaRPr>
          </a:p>
        </p:txBody>
      </p:sp>
      <p:pic>
        <p:nvPicPr>
          <p:cNvPr id="3" name="Afbeelding 2" descr="Afbeelding met patroon, Graphics, pixel, ontwerp&#10;&#10;Automatisch gegenereerde beschrijving">
            <a:extLst>
              <a:ext uri="{FF2B5EF4-FFF2-40B4-BE49-F238E27FC236}">
                <a16:creationId xmlns:a16="http://schemas.microsoft.com/office/drawing/2014/main" id="{875FF1C6-2CD8-4582-9B26-29DBC435DD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9" t="10775" r="10340" b="9225"/>
          <a:stretch/>
        </p:blipFill>
        <p:spPr>
          <a:xfrm>
            <a:off x="9933991" y="0"/>
            <a:ext cx="2258009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31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E898E-90C4-80E7-505E-CD7F9D249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FF23401-2D7F-0136-FD4A-64D236EF7C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9" b="781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FCCABBA7-14FF-A529-4A2F-12484018045F}"/>
              </a:ext>
            </a:extLst>
          </p:cNvPr>
          <p:cNvSpPr txBox="1"/>
          <p:nvPr/>
        </p:nvSpPr>
        <p:spPr>
          <a:xfrm>
            <a:off x="-77114400" y="-45212000"/>
            <a:ext cx="103632000" cy="677672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7249641" y="4849006"/>
                </a:moveTo>
                <a:lnTo>
                  <a:pt x="7249641" y="5967636"/>
                </a:lnTo>
                <a:cubicBezTo>
                  <a:pt x="7121856" y="5960616"/>
                  <a:pt x="7018643" y="5903791"/>
                  <a:pt x="6940003" y="5797161"/>
                </a:cubicBezTo>
                <a:cubicBezTo>
                  <a:pt x="6861361" y="5690531"/>
                  <a:pt x="6822041" y="5566784"/>
                  <a:pt x="6822041" y="5425919"/>
                </a:cubicBezTo>
                <a:cubicBezTo>
                  <a:pt x="6822041" y="5277767"/>
                  <a:pt x="6863643" y="5147587"/>
                  <a:pt x="6946849" y="5035378"/>
                </a:cubicBezTo>
                <a:cubicBezTo>
                  <a:pt x="7030055" y="4923169"/>
                  <a:pt x="7130986" y="4861045"/>
                  <a:pt x="7249641" y="4849006"/>
                </a:cubicBezTo>
                <a:close/>
                <a:moveTo>
                  <a:pt x="9959316" y="4137955"/>
                </a:moveTo>
                <a:cubicBezTo>
                  <a:pt x="10019217" y="4137955"/>
                  <a:pt x="10069742" y="4160658"/>
                  <a:pt x="10110891" y="4206065"/>
                </a:cubicBezTo>
                <a:cubicBezTo>
                  <a:pt x="10152040" y="4251472"/>
                  <a:pt x="10185160" y="4311033"/>
                  <a:pt x="10210253" y="4384749"/>
                </a:cubicBezTo>
                <a:cubicBezTo>
                  <a:pt x="10235345" y="4458465"/>
                  <a:pt x="10252697" y="4514569"/>
                  <a:pt x="10262307" y="4553062"/>
                </a:cubicBezTo>
                <a:lnTo>
                  <a:pt x="9631218" y="4553062"/>
                </a:lnTo>
                <a:cubicBezTo>
                  <a:pt x="9655776" y="4450797"/>
                  <a:pt x="9696385" y="4356047"/>
                  <a:pt x="9753044" y="4268810"/>
                </a:cubicBezTo>
                <a:cubicBezTo>
                  <a:pt x="9809702" y="4181573"/>
                  <a:pt x="9878459" y="4137955"/>
                  <a:pt x="9959316" y="4137955"/>
                </a:cubicBezTo>
                <a:close/>
                <a:moveTo>
                  <a:pt x="4373145" y="4137955"/>
                </a:moveTo>
                <a:cubicBezTo>
                  <a:pt x="4447435" y="4137955"/>
                  <a:pt x="4511634" y="4174266"/>
                  <a:pt x="4565743" y="4246887"/>
                </a:cubicBezTo>
                <a:cubicBezTo>
                  <a:pt x="4619852" y="4319509"/>
                  <a:pt x="4661415" y="4417102"/>
                  <a:pt x="4690432" y="4539668"/>
                </a:cubicBezTo>
                <a:cubicBezTo>
                  <a:pt x="4719448" y="4662234"/>
                  <a:pt x="4733956" y="4791814"/>
                  <a:pt x="4733956" y="4928408"/>
                </a:cubicBezTo>
                <a:cubicBezTo>
                  <a:pt x="4733956" y="5064975"/>
                  <a:pt x="4718994" y="5194728"/>
                  <a:pt x="4689070" y="5317668"/>
                </a:cubicBezTo>
                <a:cubicBezTo>
                  <a:pt x="4659146" y="5440608"/>
                  <a:pt x="4617270" y="5538215"/>
                  <a:pt x="4563441" y="5610489"/>
                </a:cubicBezTo>
                <a:cubicBezTo>
                  <a:pt x="4509612" y="5682763"/>
                  <a:pt x="4445340" y="5718901"/>
                  <a:pt x="4370623" y="5718901"/>
                </a:cubicBezTo>
                <a:cubicBezTo>
                  <a:pt x="4296493" y="5718901"/>
                  <a:pt x="4234577" y="5685066"/>
                  <a:pt x="4184872" y="5617396"/>
                </a:cubicBezTo>
                <a:cubicBezTo>
                  <a:pt x="4071556" y="5463157"/>
                  <a:pt x="4014897" y="5241036"/>
                  <a:pt x="4014897" y="4951031"/>
                </a:cubicBezTo>
                <a:lnTo>
                  <a:pt x="4014897" y="4827905"/>
                </a:lnTo>
                <a:cubicBezTo>
                  <a:pt x="4014897" y="4756498"/>
                  <a:pt x="4029753" y="4659779"/>
                  <a:pt x="4059464" y="4537746"/>
                </a:cubicBezTo>
                <a:cubicBezTo>
                  <a:pt x="4089174" y="4415714"/>
                  <a:pt x="4130937" y="4318574"/>
                  <a:pt x="4184752" y="4246327"/>
                </a:cubicBezTo>
                <a:cubicBezTo>
                  <a:pt x="4238567" y="4174079"/>
                  <a:pt x="4301365" y="4137955"/>
                  <a:pt x="4373145" y="4137955"/>
                </a:cubicBezTo>
                <a:close/>
                <a:moveTo>
                  <a:pt x="9959316" y="3163594"/>
                </a:moveTo>
                <a:cubicBezTo>
                  <a:pt x="9727797" y="3163594"/>
                  <a:pt x="9524021" y="3214386"/>
                  <a:pt x="9347987" y="3315971"/>
                </a:cubicBezTo>
                <a:cubicBezTo>
                  <a:pt x="9171952" y="3417555"/>
                  <a:pt x="9026409" y="3552240"/>
                  <a:pt x="8911358" y="3720026"/>
                </a:cubicBezTo>
                <a:cubicBezTo>
                  <a:pt x="8796306" y="3887811"/>
                  <a:pt x="8710037" y="4076392"/>
                  <a:pt x="8652552" y="4285767"/>
                </a:cubicBezTo>
                <a:cubicBezTo>
                  <a:pt x="8595066" y="4495143"/>
                  <a:pt x="8566324" y="4709356"/>
                  <a:pt x="8566324" y="4928408"/>
                </a:cubicBezTo>
                <a:cubicBezTo>
                  <a:pt x="8566324" y="5147967"/>
                  <a:pt x="8595066" y="5362434"/>
                  <a:pt x="8652552" y="5571809"/>
                </a:cubicBezTo>
                <a:cubicBezTo>
                  <a:pt x="8710037" y="5781185"/>
                  <a:pt x="8796306" y="5969778"/>
                  <a:pt x="8911358" y="6137591"/>
                </a:cubicBezTo>
                <a:cubicBezTo>
                  <a:pt x="9026409" y="6305403"/>
                  <a:pt x="9171712" y="6439968"/>
                  <a:pt x="9347266" y="6541286"/>
                </a:cubicBezTo>
                <a:cubicBezTo>
                  <a:pt x="9522820" y="6642604"/>
                  <a:pt x="9726836" y="6693262"/>
                  <a:pt x="9959316" y="6693262"/>
                </a:cubicBezTo>
                <a:cubicBezTo>
                  <a:pt x="10140515" y="6693262"/>
                  <a:pt x="10304637" y="6660001"/>
                  <a:pt x="10451681" y="6593480"/>
                </a:cubicBezTo>
                <a:cubicBezTo>
                  <a:pt x="10598726" y="6526958"/>
                  <a:pt x="10728232" y="6437713"/>
                  <a:pt x="10840200" y="6325744"/>
                </a:cubicBezTo>
                <a:cubicBezTo>
                  <a:pt x="10952169" y="6213776"/>
                  <a:pt x="11045379" y="6089268"/>
                  <a:pt x="11119828" y="5952220"/>
                </a:cubicBezTo>
                <a:cubicBezTo>
                  <a:pt x="11140809" y="5907828"/>
                  <a:pt x="11151300" y="5866399"/>
                  <a:pt x="11151300" y="5827933"/>
                </a:cubicBezTo>
                <a:cubicBezTo>
                  <a:pt x="11151300" y="5767204"/>
                  <a:pt x="11119375" y="5699027"/>
                  <a:pt x="11055521" y="5623402"/>
                </a:cubicBezTo>
                <a:cubicBezTo>
                  <a:pt x="11007580" y="5546870"/>
                  <a:pt x="10927130" y="5476585"/>
                  <a:pt x="10814173" y="5412545"/>
                </a:cubicBezTo>
                <a:cubicBezTo>
                  <a:pt x="10701218" y="5348507"/>
                  <a:pt x="10614269" y="5313204"/>
                  <a:pt x="10553326" y="5306637"/>
                </a:cubicBezTo>
                <a:cubicBezTo>
                  <a:pt x="10492383" y="5300070"/>
                  <a:pt x="10457694" y="5296786"/>
                  <a:pt x="10449259" y="5296786"/>
                </a:cubicBezTo>
                <a:cubicBezTo>
                  <a:pt x="10351558" y="5296786"/>
                  <a:pt x="10285224" y="5336427"/>
                  <a:pt x="10250254" y="5415709"/>
                </a:cubicBezTo>
                <a:cubicBezTo>
                  <a:pt x="10182371" y="5617837"/>
                  <a:pt x="10085391" y="5718901"/>
                  <a:pt x="9959316" y="5718901"/>
                </a:cubicBezTo>
                <a:cubicBezTo>
                  <a:pt x="9904459" y="5718901"/>
                  <a:pt x="9855301" y="5698573"/>
                  <a:pt x="9811844" y="5657918"/>
                </a:cubicBezTo>
                <a:cubicBezTo>
                  <a:pt x="9768385" y="5617263"/>
                  <a:pt x="9730480" y="5558256"/>
                  <a:pt x="9698127" y="5480896"/>
                </a:cubicBezTo>
                <a:cubicBezTo>
                  <a:pt x="9665774" y="5403536"/>
                  <a:pt x="9641789" y="5336134"/>
                  <a:pt x="9626173" y="5278688"/>
                </a:cubicBezTo>
                <a:lnTo>
                  <a:pt x="10632688" y="5278688"/>
                </a:lnTo>
                <a:cubicBezTo>
                  <a:pt x="10763810" y="5278688"/>
                  <a:pt x="10872467" y="5252735"/>
                  <a:pt x="10958662" y="5200828"/>
                </a:cubicBezTo>
                <a:cubicBezTo>
                  <a:pt x="11044858" y="5148921"/>
                  <a:pt x="11109937" y="5080831"/>
                  <a:pt x="11153902" y="4996558"/>
                </a:cubicBezTo>
                <a:cubicBezTo>
                  <a:pt x="11197868" y="4912285"/>
                  <a:pt x="11223501" y="4835926"/>
                  <a:pt x="11230802" y="4767482"/>
                </a:cubicBezTo>
                <a:cubicBezTo>
                  <a:pt x="11238103" y="4699039"/>
                  <a:pt x="11241753" y="4651350"/>
                  <a:pt x="11241753" y="4624415"/>
                </a:cubicBezTo>
                <a:cubicBezTo>
                  <a:pt x="11241753" y="4558161"/>
                  <a:pt x="11233838" y="4486434"/>
                  <a:pt x="11218009" y="4409234"/>
                </a:cubicBezTo>
                <a:cubicBezTo>
                  <a:pt x="11152341" y="4060609"/>
                  <a:pt x="11023449" y="3774648"/>
                  <a:pt x="10831331" y="3551352"/>
                </a:cubicBezTo>
                <a:cubicBezTo>
                  <a:pt x="10608009" y="3292847"/>
                  <a:pt x="10317337" y="3163594"/>
                  <a:pt x="9959316" y="3163594"/>
                </a:cubicBezTo>
                <a:close/>
                <a:moveTo>
                  <a:pt x="7617459" y="3163594"/>
                </a:moveTo>
                <a:cubicBezTo>
                  <a:pt x="7567141" y="3163594"/>
                  <a:pt x="7513125" y="3174351"/>
                  <a:pt x="7455413" y="3195867"/>
                </a:cubicBezTo>
                <a:cubicBezTo>
                  <a:pt x="7397700" y="3217383"/>
                  <a:pt x="7348977" y="3253960"/>
                  <a:pt x="7309242" y="3305600"/>
                </a:cubicBezTo>
                <a:cubicBezTo>
                  <a:pt x="7269508" y="3357239"/>
                  <a:pt x="7249641" y="3428333"/>
                  <a:pt x="7249641" y="3518879"/>
                </a:cubicBezTo>
                <a:lnTo>
                  <a:pt x="7249641" y="4125102"/>
                </a:lnTo>
                <a:cubicBezTo>
                  <a:pt x="7002401" y="4129667"/>
                  <a:pt x="6778536" y="4178811"/>
                  <a:pt x="6578050" y="4272534"/>
                </a:cubicBezTo>
                <a:cubicBezTo>
                  <a:pt x="6377564" y="4366257"/>
                  <a:pt x="6217146" y="4489430"/>
                  <a:pt x="6096795" y="4642053"/>
                </a:cubicBezTo>
                <a:cubicBezTo>
                  <a:pt x="5976445" y="4794677"/>
                  <a:pt x="5901895" y="4938498"/>
                  <a:pt x="5873145" y="5073517"/>
                </a:cubicBezTo>
                <a:cubicBezTo>
                  <a:pt x="5844396" y="5208536"/>
                  <a:pt x="5830021" y="5320971"/>
                  <a:pt x="5830021" y="5410824"/>
                </a:cubicBezTo>
                <a:cubicBezTo>
                  <a:pt x="5830021" y="5699814"/>
                  <a:pt x="5918806" y="5954249"/>
                  <a:pt x="6096375" y="6174129"/>
                </a:cubicBezTo>
                <a:cubicBezTo>
                  <a:pt x="6224213" y="6336562"/>
                  <a:pt x="6388615" y="6463693"/>
                  <a:pt x="6589582" y="6555521"/>
                </a:cubicBezTo>
                <a:cubicBezTo>
                  <a:pt x="6790549" y="6647349"/>
                  <a:pt x="7030162" y="6693262"/>
                  <a:pt x="7308421" y="6693262"/>
                </a:cubicBezTo>
                <a:lnTo>
                  <a:pt x="7918969" y="6693262"/>
                </a:lnTo>
                <a:cubicBezTo>
                  <a:pt x="7971503" y="6693262"/>
                  <a:pt x="8026319" y="6683098"/>
                  <a:pt x="8083418" y="6662771"/>
                </a:cubicBezTo>
                <a:cubicBezTo>
                  <a:pt x="8140517" y="6642443"/>
                  <a:pt x="8189120" y="6605699"/>
                  <a:pt x="8229227" y="6552538"/>
                </a:cubicBezTo>
                <a:cubicBezTo>
                  <a:pt x="8269336" y="6499376"/>
                  <a:pt x="8289390" y="6427856"/>
                  <a:pt x="8289390" y="6337977"/>
                </a:cubicBezTo>
                <a:lnTo>
                  <a:pt x="8289390" y="3518879"/>
                </a:lnTo>
                <a:cubicBezTo>
                  <a:pt x="8289390" y="3429507"/>
                  <a:pt x="8269376" y="3358801"/>
                  <a:pt x="8229348" y="3306761"/>
                </a:cubicBezTo>
                <a:cubicBezTo>
                  <a:pt x="8189321" y="3254721"/>
                  <a:pt x="8140190" y="3217850"/>
                  <a:pt x="8081956" y="3196147"/>
                </a:cubicBezTo>
                <a:cubicBezTo>
                  <a:pt x="8023723" y="3174445"/>
                  <a:pt x="7969395" y="3163594"/>
                  <a:pt x="7918969" y="3163594"/>
                </a:cubicBezTo>
                <a:close/>
                <a:moveTo>
                  <a:pt x="4373145" y="3163594"/>
                </a:moveTo>
                <a:cubicBezTo>
                  <a:pt x="4141628" y="3163594"/>
                  <a:pt x="3937872" y="3214380"/>
                  <a:pt x="3761877" y="3315950"/>
                </a:cubicBezTo>
                <a:cubicBezTo>
                  <a:pt x="3585883" y="3417521"/>
                  <a:pt x="3439873" y="3552280"/>
                  <a:pt x="3323847" y="3720226"/>
                </a:cubicBezTo>
                <a:cubicBezTo>
                  <a:pt x="3207821" y="3888172"/>
                  <a:pt x="3121119" y="4076205"/>
                  <a:pt x="3063739" y="4284326"/>
                </a:cubicBezTo>
                <a:cubicBezTo>
                  <a:pt x="3006361" y="4492446"/>
                  <a:pt x="2977671" y="4654379"/>
                  <a:pt x="2977671" y="4770125"/>
                </a:cubicBezTo>
                <a:lnTo>
                  <a:pt x="2977671" y="4946026"/>
                </a:lnTo>
                <a:cubicBezTo>
                  <a:pt x="2977671" y="5160540"/>
                  <a:pt x="3005994" y="5370823"/>
                  <a:pt x="3062639" y="5576875"/>
                </a:cubicBezTo>
                <a:cubicBezTo>
                  <a:pt x="3119283" y="5782926"/>
                  <a:pt x="3205646" y="5969972"/>
                  <a:pt x="3321725" y="6138011"/>
                </a:cubicBezTo>
                <a:cubicBezTo>
                  <a:pt x="3437805" y="6306051"/>
                  <a:pt x="3582967" y="6440603"/>
                  <a:pt x="3757213" y="6541666"/>
                </a:cubicBezTo>
                <a:cubicBezTo>
                  <a:pt x="3931458" y="6642730"/>
                  <a:pt x="4135929" y="6693262"/>
                  <a:pt x="4370623" y="6693262"/>
                </a:cubicBezTo>
                <a:cubicBezTo>
                  <a:pt x="4605077" y="6693262"/>
                  <a:pt x="4810315" y="6642470"/>
                  <a:pt x="4986336" y="6540885"/>
                </a:cubicBezTo>
                <a:cubicBezTo>
                  <a:pt x="5162357" y="6439301"/>
                  <a:pt x="5308367" y="6304529"/>
                  <a:pt x="5424366" y="6136570"/>
                </a:cubicBezTo>
                <a:cubicBezTo>
                  <a:pt x="5540365" y="5968611"/>
                  <a:pt x="5627167" y="5780157"/>
                  <a:pt x="5684774" y="5571209"/>
                </a:cubicBezTo>
                <a:cubicBezTo>
                  <a:pt x="5742379" y="5362261"/>
                  <a:pt x="5771182" y="5147994"/>
                  <a:pt x="5771182" y="4928408"/>
                </a:cubicBezTo>
                <a:cubicBezTo>
                  <a:pt x="5771182" y="4709356"/>
                  <a:pt x="5742386" y="4495369"/>
                  <a:pt x="5684793" y="4286448"/>
                </a:cubicBezTo>
                <a:cubicBezTo>
                  <a:pt x="5627200" y="4077526"/>
                  <a:pt x="5540819" y="3889086"/>
                  <a:pt x="5425647" y="3721127"/>
                </a:cubicBezTo>
                <a:cubicBezTo>
                  <a:pt x="5310475" y="3553168"/>
                  <a:pt x="5164645" y="3418256"/>
                  <a:pt x="4988158" y="3316391"/>
                </a:cubicBezTo>
                <a:cubicBezTo>
                  <a:pt x="4811670" y="3214526"/>
                  <a:pt x="4606666" y="3163594"/>
                  <a:pt x="4373145" y="3163594"/>
                </a:cubicBezTo>
                <a:close/>
                <a:moveTo>
                  <a:pt x="1729716" y="3163594"/>
                </a:moveTo>
                <a:cubicBezTo>
                  <a:pt x="1498198" y="3163594"/>
                  <a:pt x="1294422" y="3214386"/>
                  <a:pt x="1118387" y="3315971"/>
                </a:cubicBezTo>
                <a:cubicBezTo>
                  <a:pt x="942353" y="3417555"/>
                  <a:pt x="796810" y="3552240"/>
                  <a:pt x="681759" y="3720026"/>
                </a:cubicBezTo>
                <a:cubicBezTo>
                  <a:pt x="566707" y="3887811"/>
                  <a:pt x="480438" y="4076392"/>
                  <a:pt x="422953" y="4285767"/>
                </a:cubicBezTo>
                <a:cubicBezTo>
                  <a:pt x="365467" y="4495143"/>
                  <a:pt x="336724" y="4709356"/>
                  <a:pt x="336724" y="4928408"/>
                </a:cubicBezTo>
                <a:cubicBezTo>
                  <a:pt x="336724" y="5147967"/>
                  <a:pt x="365467" y="5362434"/>
                  <a:pt x="422953" y="5571809"/>
                </a:cubicBezTo>
                <a:cubicBezTo>
                  <a:pt x="480438" y="5781185"/>
                  <a:pt x="566707" y="5969778"/>
                  <a:pt x="681759" y="6137591"/>
                </a:cubicBezTo>
                <a:cubicBezTo>
                  <a:pt x="796810" y="6305403"/>
                  <a:pt x="942113" y="6439968"/>
                  <a:pt x="1117666" y="6541286"/>
                </a:cubicBezTo>
                <a:cubicBezTo>
                  <a:pt x="1293220" y="6642604"/>
                  <a:pt x="1497237" y="6693262"/>
                  <a:pt x="1729716" y="6693262"/>
                </a:cubicBezTo>
                <a:cubicBezTo>
                  <a:pt x="1910915" y="6693262"/>
                  <a:pt x="2075038" y="6660001"/>
                  <a:pt x="2222082" y="6593480"/>
                </a:cubicBezTo>
                <a:cubicBezTo>
                  <a:pt x="2369126" y="6526958"/>
                  <a:pt x="2498633" y="6437713"/>
                  <a:pt x="2610601" y="6325744"/>
                </a:cubicBezTo>
                <a:cubicBezTo>
                  <a:pt x="2722570" y="6213776"/>
                  <a:pt x="2815779" y="6089268"/>
                  <a:pt x="2890229" y="5952220"/>
                </a:cubicBezTo>
                <a:cubicBezTo>
                  <a:pt x="2911210" y="5907828"/>
                  <a:pt x="2921701" y="5866399"/>
                  <a:pt x="2921701" y="5827933"/>
                </a:cubicBezTo>
                <a:cubicBezTo>
                  <a:pt x="2921701" y="5767204"/>
                  <a:pt x="2889775" y="5699027"/>
                  <a:pt x="2825922" y="5623402"/>
                </a:cubicBezTo>
                <a:cubicBezTo>
                  <a:pt x="2777927" y="5546790"/>
                  <a:pt x="2697030" y="5476485"/>
                  <a:pt x="2583233" y="5412486"/>
                </a:cubicBezTo>
                <a:cubicBezTo>
                  <a:pt x="2469436" y="5348487"/>
                  <a:pt x="2382086" y="5313204"/>
                  <a:pt x="2321184" y="5306637"/>
                </a:cubicBezTo>
                <a:cubicBezTo>
                  <a:pt x="2260281" y="5300070"/>
                  <a:pt x="2225599" y="5296786"/>
                  <a:pt x="2217137" y="5296786"/>
                </a:cubicBezTo>
                <a:cubicBezTo>
                  <a:pt x="2118502" y="5296786"/>
                  <a:pt x="2053168" y="5335720"/>
                  <a:pt x="2021135" y="5413587"/>
                </a:cubicBezTo>
                <a:cubicBezTo>
                  <a:pt x="1949755" y="5617129"/>
                  <a:pt x="1852615" y="5718901"/>
                  <a:pt x="1729716" y="5718901"/>
                </a:cubicBezTo>
                <a:cubicBezTo>
                  <a:pt x="1657508" y="5718901"/>
                  <a:pt x="1594564" y="5682877"/>
                  <a:pt x="1540882" y="5610830"/>
                </a:cubicBezTo>
                <a:cubicBezTo>
                  <a:pt x="1487200" y="5538782"/>
                  <a:pt x="1445957" y="5441535"/>
                  <a:pt x="1417154" y="5319089"/>
                </a:cubicBezTo>
                <a:cubicBezTo>
                  <a:pt x="1388351" y="5196643"/>
                  <a:pt x="1373950" y="5066417"/>
                  <a:pt x="1373950" y="4928408"/>
                </a:cubicBezTo>
                <a:cubicBezTo>
                  <a:pt x="1373950" y="4790987"/>
                  <a:pt x="1388351" y="4661053"/>
                  <a:pt x="1417154" y="4538607"/>
                </a:cubicBezTo>
                <a:cubicBezTo>
                  <a:pt x="1445957" y="4416161"/>
                  <a:pt x="1487300" y="4318774"/>
                  <a:pt x="1541182" y="4246447"/>
                </a:cubicBezTo>
                <a:cubicBezTo>
                  <a:pt x="1595064" y="4174119"/>
                  <a:pt x="1657909" y="4137955"/>
                  <a:pt x="1729716" y="4137955"/>
                </a:cubicBezTo>
                <a:cubicBezTo>
                  <a:pt x="1852429" y="4137955"/>
                  <a:pt x="1949595" y="4240073"/>
                  <a:pt x="2021215" y="4444310"/>
                </a:cubicBezTo>
                <a:cubicBezTo>
                  <a:pt x="2052981" y="4521483"/>
                  <a:pt x="2118289" y="4560070"/>
                  <a:pt x="2217137" y="4560070"/>
                </a:cubicBezTo>
                <a:cubicBezTo>
                  <a:pt x="2325782" y="4560070"/>
                  <a:pt x="2447534" y="4521923"/>
                  <a:pt x="2582392" y="4445631"/>
                </a:cubicBezTo>
                <a:cubicBezTo>
                  <a:pt x="2696723" y="4381326"/>
                  <a:pt x="2781857" y="4310940"/>
                  <a:pt x="2837795" y="4234475"/>
                </a:cubicBezTo>
                <a:cubicBezTo>
                  <a:pt x="2893733" y="4158009"/>
                  <a:pt x="2921701" y="4089492"/>
                  <a:pt x="2921701" y="4028923"/>
                </a:cubicBezTo>
                <a:cubicBezTo>
                  <a:pt x="2921701" y="3991018"/>
                  <a:pt x="2911130" y="3949708"/>
                  <a:pt x="2889988" y="3904996"/>
                </a:cubicBezTo>
                <a:cubicBezTo>
                  <a:pt x="2815699" y="3768242"/>
                  <a:pt x="2722577" y="3643888"/>
                  <a:pt x="2610621" y="3531932"/>
                </a:cubicBezTo>
                <a:cubicBezTo>
                  <a:pt x="2498666" y="3419977"/>
                  <a:pt x="2368866" y="3330599"/>
                  <a:pt x="2221221" y="3263797"/>
                </a:cubicBezTo>
                <a:cubicBezTo>
                  <a:pt x="2073576" y="3196995"/>
                  <a:pt x="1909741" y="3163594"/>
                  <a:pt x="1729716" y="3163594"/>
                </a:cubicBezTo>
                <a:close/>
                <a:moveTo>
                  <a:pt x="1934437" y="1630499"/>
                </a:moveTo>
                <a:cubicBezTo>
                  <a:pt x="1912252" y="1630499"/>
                  <a:pt x="1889041" y="1635018"/>
                  <a:pt x="1864802" y="1644056"/>
                </a:cubicBezTo>
                <a:cubicBezTo>
                  <a:pt x="1840563" y="1653094"/>
                  <a:pt x="1820227" y="1668500"/>
                  <a:pt x="1803794" y="1690274"/>
                </a:cubicBezTo>
                <a:cubicBezTo>
                  <a:pt x="1787360" y="1712048"/>
                  <a:pt x="1779144" y="1742244"/>
                  <a:pt x="1779144" y="1780862"/>
                </a:cubicBezTo>
                <a:lnTo>
                  <a:pt x="1779144" y="2643600"/>
                </a:lnTo>
                <a:cubicBezTo>
                  <a:pt x="1779144" y="2682218"/>
                  <a:pt x="1787360" y="2712413"/>
                  <a:pt x="1803794" y="2734187"/>
                </a:cubicBezTo>
                <a:cubicBezTo>
                  <a:pt x="1820227" y="2755961"/>
                  <a:pt x="1840563" y="2771162"/>
                  <a:pt x="1864802" y="2779789"/>
                </a:cubicBezTo>
                <a:cubicBezTo>
                  <a:pt x="1889041" y="2788417"/>
                  <a:pt x="1912252" y="2792730"/>
                  <a:pt x="1934437" y="2792730"/>
                </a:cubicBezTo>
                <a:lnTo>
                  <a:pt x="2082335" y="2792730"/>
                </a:lnTo>
                <a:cubicBezTo>
                  <a:pt x="2105341" y="2792730"/>
                  <a:pt x="2128758" y="2788417"/>
                  <a:pt x="2152587" y="2779789"/>
                </a:cubicBezTo>
                <a:cubicBezTo>
                  <a:pt x="2176414" y="2771162"/>
                  <a:pt x="2196545" y="2755961"/>
                  <a:pt x="2212978" y="2734187"/>
                </a:cubicBezTo>
                <a:cubicBezTo>
                  <a:pt x="2229411" y="2712413"/>
                  <a:pt x="2237628" y="2682218"/>
                  <a:pt x="2237628" y="2643600"/>
                </a:cubicBezTo>
                <a:lnTo>
                  <a:pt x="2237628" y="1780862"/>
                </a:lnTo>
                <a:cubicBezTo>
                  <a:pt x="2237628" y="1742244"/>
                  <a:pt x="2229411" y="1712048"/>
                  <a:pt x="2212978" y="1690274"/>
                </a:cubicBezTo>
                <a:cubicBezTo>
                  <a:pt x="2196545" y="1668500"/>
                  <a:pt x="2176414" y="1653094"/>
                  <a:pt x="2152587" y="1644056"/>
                </a:cubicBezTo>
                <a:cubicBezTo>
                  <a:pt x="2128758" y="1635018"/>
                  <a:pt x="2105341" y="1630499"/>
                  <a:pt x="2082335" y="1630499"/>
                </a:cubicBezTo>
                <a:close/>
                <a:moveTo>
                  <a:pt x="8723600" y="1398037"/>
                </a:moveTo>
                <a:cubicBezTo>
                  <a:pt x="8759329" y="1398037"/>
                  <a:pt x="8790205" y="1415500"/>
                  <a:pt x="8816228" y="1450427"/>
                </a:cubicBezTo>
                <a:cubicBezTo>
                  <a:pt x="8842252" y="1485353"/>
                  <a:pt x="8862241" y="1532291"/>
                  <a:pt x="8876196" y="1591238"/>
                </a:cubicBezTo>
                <a:cubicBezTo>
                  <a:pt x="8890152" y="1650185"/>
                  <a:pt x="8897129" y="1712506"/>
                  <a:pt x="8897129" y="1778200"/>
                </a:cubicBezTo>
                <a:cubicBezTo>
                  <a:pt x="8897129" y="1843881"/>
                  <a:pt x="8889933" y="1906285"/>
                  <a:pt x="8875542" y="1965412"/>
                </a:cubicBezTo>
                <a:cubicBezTo>
                  <a:pt x="8861150" y="2024539"/>
                  <a:pt x="8841010" y="2071483"/>
                  <a:pt x="8815121" y="2106242"/>
                </a:cubicBezTo>
                <a:cubicBezTo>
                  <a:pt x="8789232" y="2141002"/>
                  <a:pt x="8758321" y="2158383"/>
                  <a:pt x="8722386" y="2158383"/>
                </a:cubicBezTo>
                <a:cubicBezTo>
                  <a:pt x="8686734" y="2158383"/>
                  <a:pt x="8656956" y="2142109"/>
                  <a:pt x="8633050" y="2109564"/>
                </a:cubicBezTo>
                <a:cubicBezTo>
                  <a:pt x="8578552" y="2035384"/>
                  <a:pt x="8551302" y="1928556"/>
                  <a:pt x="8551302" y="1789080"/>
                </a:cubicBezTo>
                <a:lnTo>
                  <a:pt x="8551302" y="1729863"/>
                </a:lnTo>
                <a:cubicBezTo>
                  <a:pt x="8551302" y="1695521"/>
                  <a:pt x="8558447" y="1649004"/>
                  <a:pt x="8572736" y="1590314"/>
                </a:cubicBezTo>
                <a:cubicBezTo>
                  <a:pt x="8587025" y="1531623"/>
                  <a:pt x="8607110" y="1484904"/>
                  <a:pt x="8632993" y="1450157"/>
                </a:cubicBezTo>
                <a:cubicBezTo>
                  <a:pt x="8658875" y="1415410"/>
                  <a:pt x="8689077" y="1398037"/>
                  <a:pt x="8723600" y="1398037"/>
                </a:cubicBezTo>
                <a:close/>
                <a:moveTo>
                  <a:pt x="5427413" y="1283878"/>
                </a:moveTo>
                <a:cubicBezTo>
                  <a:pt x="5471922" y="1283878"/>
                  <a:pt x="5508519" y="1299704"/>
                  <a:pt x="5537202" y="1331354"/>
                </a:cubicBezTo>
                <a:cubicBezTo>
                  <a:pt x="5565886" y="1363005"/>
                  <a:pt x="5588140" y="1402074"/>
                  <a:pt x="5603965" y="1448561"/>
                </a:cubicBezTo>
                <a:cubicBezTo>
                  <a:pt x="5619791" y="1495048"/>
                  <a:pt x="5630671" y="1542030"/>
                  <a:pt x="5636605" y="1589506"/>
                </a:cubicBezTo>
                <a:lnTo>
                  <a:pt x="5201902" y="1589506"/>
                </a:lnTo>
                <a:cubicBezTo>
                  <a:pt x="5217727" y="1501477"/>
                  <a:pt x="5244433" y="1428532"/>
                  <a:pt x="5282018" y="1370671"/>
                </a:cubicBezTo>
                <a:cubicBezTo>
                  <a:pt x="5319603" y="1312809"/>
                  <a:pt x="5368068" y="1283878"/>
                  <a:pt x="5427413" y="1283878"/>
                </a:cubicBezTo>
                <a:close/>
                <a:moveTo>
                  <a:pt x="2636259" y="1111624"/>
                </a:moveTo>
                <a:cubicBezTo>
                  <a:pt x="2614075" y="1111624"/>
                  <a:pt x="2590863" y="1116143"/>
                  <a:pt x="2566624" y="1125181"/>
                </a:cubicBezTo>
                <a:cubicBezTo>
                  <a:pt x="2542385" y="1134219"/>
                  <a:pt x="2522049" y="1149420"/>
                  <a:pt x="2505616" y="1170783"/>
                </a:cubicBezTo>
                <a:cubicBezTo>
                  <a:pt x="2489183" y="1192146"/>
                  <a:pt x="2480966" y="1222136"/>
                  <a:pt x="2480966" y="1260754"/>
                </a:cubicBezTo>
                <a:lnTo>
                  <a:pt x="2480966" y="2643600"/>
                </a:lnTo>
                <a:cubicBezTo>
                  <a:pt x="2480966" y="2682218"/>
                  <a:pt x="2489183" y="2712413"/>
                  <a:pt x="2505616" y="2734187"/>
                </a:cubicBezTo>
                <a:cubicBezTo>
                  <a:pt x="2522049" y="2755961"/>
                  <a:pt x="2542385" y="2771162"/>
                  <a:pt x="2566624" y="2779789"/>
                </a:cubicBezTo>
                <a:cubicBezTo>
                  <a:pt x="2590863" y="2788417"/>
                  <a:pt x="2614075" y="2792730"/>
                  <a:pt x="2636259" y="2792730"/>
                </a:cubicBezTo>
                <a:lnTo>
                  <a:pt x="2784157" y="2792730"/>
                </a:lnTo>
                <a:cubicBezTo>
                  <a:pt x="2806341" y="2792730"/>
                  <a:pt x="2829553" y="2788417"/>
                  <a:pt x="2853793" y="2779789"/>
                </a:cubicBezTo>
                <a:cubicBezTo>
                  <a:pt x="2878031" y="2771162"/>
                  <a:pt x="2898367" y="2755961"/>
                  <a:pt x="2914800" y="2734187"/>
                </a:cubicBezTo>
                <a:cubicBezTo>
                  <a:pt x="2931233" y="2712413"/>
                  <a:pt x="2939450" y="2682218"/>
                  <a:pt x="2939450" y="2643600"/>
                </a:cubicBezTo>
                <a:lnTo>
                  <a:pt x="2939450" y="1646521"/>
                </a:lnTo>
                <a:cubicBezTo>
                  <a:pt x="2939450" y="1598044"/>
                  <a:pt x="2954650" y="1560864"/>
                  <a:pt x="2985052" y="1534982"/>
                </a:cubicBezTo>
                <a:cubicBezTo>
                  <a:pt x="3015453" y="1509099"/>
                  <a:pt x="3040924" y="1495747"/>
                  <a:pt x="3061466" y="1494926"/>
                </a:cubicBezTo>
                <a:cubicBezTo>
                  <a:pt x="3082007" y="1494104"/>
                  <a:pt x="3092688" y="1493693"/>
                  <a:pt x="3093510" y="1493693"/>
                </a:cubicBezTo>
                <a:cubicBezTo>
                  <a:pt x="3130485" y="1493693"/>
                  <a:pt x="3163968" y="1505402"/>
                  <a:pt x="3193957" y="1528819"/>
                </a:cubicBezTo>
                <a:cubicBezTo>
                  <a:pt x="3223948" y="1552236"/>
                  <a:pt x="3238943" y="1589005"/>
                  <a:pt x="3238943" y="1639126"/>
                </a:cubicBezTo>
                <a:lnTo>
                  <a:pt x="3238943" y="2646065"/>
                </a:lnTo>
                <a:cubicBezTo>
                  <a:pt x="3238943" y="2683861"/>
                  <a:pt x="3247160" y="2713646"/>
                  <a:pt x="3263593" y="2735420"/>
                </a:cubicBezTo>
                <a:cubicBezTo>
                  <a:pt x="3280026" y="2757194"/>
                  <a:pt x="3300362" y="2772600"/>
                  <a:pt x="3324601" y="2781638"/>
                </a:cubicBezTo>
                <a:cubicBezTo>
                  <a:pt x="3348840" y="2790676"/>
                  <a:pt x="3372051" y="2795195"/>
                  <a:pt x="3394236" y="2795195"/>
                </a:cubicBezTo>
                <a:lnTo>
                  <a:pt x="3542134" y="2795195"/>
                </a:lnTo>
                <a:cubicBezTo>
                  <a:pt x="3565140" y="2795195"/>
                  <a:pt x="3588558" y="2790676"/>
                  <a:pt x="3612386" y="2781638"/>
                </a:cubicBezTo>
                <a:cubicBezTo>
                  <a:pt x="3636213" y="2772600"/>
                  <a:pt x="3656344" y="2757194"/>
                  <a:pt x="3672777" y="2735420"/>
                </a:cubicBezTo>
                <a:cubicBezTo>
                  <a:pt x="3689210" y="2713646"/>
                  <a:pt x="3697427" y="2683861"/>
                  <a:pt x="3697427" y="2646065"/>
                </a:cubicBezTo>
                <a:lnTo>
                  <a:pt x="3697427" y="1646521"/>
                </a:lnTo>
                <a:cubicBezTo>
                  <a:pt x="3697427" y="1598865"/>
                  <a:pt x="3712628" y="1562712"/>
                  <a:pt x="3743028" y="1538063"/>
                </a:cubicBezTo>
                <a:cubicBezTo>
                  <a:pt x="3773430" y="1513413"/>
                  <a:pt x="3799106" y="1500883"/>
                  <a:pt x="3820059" y="1500472"/>
                </a:cubicBezTo>
                <a:cubicBezTo>
                  <a:pt x="3841011" y="1500061"/>
                  <a:pt x="3852719" y="1499856"/>
                  <a:pt x="3855185" y="1499856"/>
                </a:cubicBezTo>
                <a:cubicBezTo>
                  <a:pt x="3890516" y="1499856"/>
                  <a:pt x="3922971" y="1510948"/>
                  <a:pt x="3952551" y="1533133"/>
                </a:cubicBezTo>
                <a:cubicBezTo>
                  <a:pt x="3982130" y="1555317"/>
                  <a:pt x="3996920" y="1590649"/>
                  <a:pt x="3996920" y="1639126"/>
                </a:cubicBezTo>
                <a:lnTo>
                  <a:pt x="3996920" y="2646065"/>
                </a:lnTo>
                <a:cubicBezTo>
                  <a:pt x="3996920" y="2683861"/>
                  <a:pt x="4005137" y="2713646"/>
                  <a:pt x="4021570" y="2735420"/>
                </a:cubicBezTo>
                <a:cubicBezTo>
                  <a:pt x="4038003" y="2757194"/>
                  <a:pt x="4058339" y="2772600"/>
                  <a:pt x="4082578" y="2781638"/>
                </a:cubicBezTo>
                <a:cubicBezTo>
                  <a:pt x="4106817" y="2790676"/>
                  <a:pt x="4130028" y="2795195"/>
                  <a:pt x="4152213" y="2795195"/>
                </a:cubicBezTo>
                <a:lnTo>
                  <a:pt x="4300110" y="2795195"/>
                </a:lnTo>
                <a:cubicBezTo>
                  <a:pt x="4323117" y="2795195"/>
                  <a:pt x="4346534" y="2790676"/>
                  <a:pt x="4370362" y="2781638"/>
                </a:cubicBezTo>
                <a:cubicBezTo>
                  <a:pt x="4394190" y="2772600"/>
                  <a:pt x="4414321" y="2757194"/>
                  <a:pt x="4430754" y="2735420"/>
                </a:cubicBezTo>
                <a:cubicBezTo>
                  <a:pt x="4447187" y="2713646"/>
                  <a:pt x="4455403" y="2683861"/>
                  <a:pt x="4455403" y="2646065"/>
                </a:cubicBezTo>
                <a:lnTo>
                  <a:pt x="4455403" y="1578735"/>
                </a:lnTo>
                <a:cubicBezTo>
                  <a:pt x="4455403" y="1482601"/>
                  <a:pt x="4431986" y="1399614"/>
                  <a:pt x="4385152" y="1329773"/>
                </a:cubicBezTo>
                <a:cubicBezTo>
                  <a:pt x="4338317" y="1259932"/>
                  <a:pt x="4277515" y="1206114"/>
                  <a:pt x="4202744" y="1168318"/>
                </a:cubicBezTo>
                <a:cubicBezTo>
                  <a:pt x="4127974" y="1130522"/>
                  <a:pt x="4048684" y="1111624"/>
                  <a:pt x="3964876" y="1111624"/>
                </a:cubicBezTo>
                <a:cubicBezTo>
                  <a:pt x="3862990" y="1111624"/>
                  <a:pt x="3772198" y="1137917"/>
                  <a:pt x="3692497" y="1190502"/>
                </a:cubicBezTo>
                <a:cubicBezTo>
                  <a:pt x="3651414" y="1218439"/>
                  <a:pt x="3611153" y="1248018"/>
                  <a:pt x="3571714" y="1279241"/>
                </a:cubicBezTo>
                <a:cubicBezTo>
                  <a:pt x="3525701" y="1230764"/>
                  <a:pt x="3473937" y="1190708"/>
                  <a:pt x="3416421" y="1159074"/>
                </a:cubicBezTo>
                <a:cubicBezTo>
                  <a:pt x="3358905" y="1127441"/>
                  <a:pt x="3289475" y="1111624"/>
                  <a:pt x="3208131" y="1111624"/>
                </a:cubicBezTo>
                <a:cubicBezTo>
                  <a:pt x="3136647" y="1111624"/>
                  <a:pt x="3080364" y="1121278"/>
                  <a:pt x="3039281" y="1140587"/>
                </a:cubicBezTo>
                <a:cubicBezTo>
                  <a:pt x="2998198" y="1159896"/>
                  <a:pt x="2962456" y="1182697"/>
                  <a:pt x="2932055" y="1208990"/>
                </a:cubicBezTo>
                <a:cubicBezTo>
                  <a:pt x="2919730" y="1172837"/>
                  <a:pt x="2898983" y="1147571"/>
                  <a:pt x="2869815" y="1133192"/>
                </a:cubicBezTo>
                <a:cubicBezTo>
                  <a:pt x="2840646" y="1118813"/>
                  <a:pt x="2812093" y="1111624"/>
                  <a:pt x="2784157" y="1111624"/>
                </a:cubicBezTo>
                <a:close/>
                <a:moveTo>
                  <a:pt x="2008386" y="1111624"/>
                </a:moveTo>
                <a:cubicBezTo>
                  <a:pt x="1945118" y="1111624"/>
                  <a:pt x="1891095" y="1134014"/>
                  <a:pt x="1846314" y="1178794"/>
                </a:cubicBezTo>
                <a:cubicBezTo>
                  <a:pt x="1801534" y="1223574"/>
                  <a:pt x="1779144" y="1277598"/>
                  <a:pt x="1779144" y="1340865"/>
                </a:cubicBezTo>
                <a:cubicBezTo>
                  <a:pt x="1779144" y="1404133"/>
                  <a:pt x="1801534" y="1458157"/>
                  <a:pt x="1846314" y="1502937"/>
                </a:cubicBezTo>
                <a:cubicBezTo>
                  <a:pt x="1891095" y="1547717"/>
                  <a:pt x="1945118" y="1570107"/>
                  <a:pt x="2008386" y="1570107"/>
                </a:cubicBezTo>
                <a:cubicBezTo>
                  <a:pt x="2071653" y="1570107"/>
                  <a:pt x="2125677" y="1547717"/>
                  <a:pt x="2170458" y="1502937"/>
                </a:cubicBezTo>
                <a:cubicBezTo>
                  <a:pt x="2215238" y="1458157"/>
                  <a:pt x="2237628" y="1404133"/>
                  <a:pt x="2237628" y="1340865"/>
                </a:cubicBezTo>
                <a:cubicBezTo>
                  <a:pt x="2237628" y="1277598"/>
                  <a:pt x="2215238" y="1223574"/>
                  <a:pt x="2170458" y="1178794"/>
                </a:cubicBezTo>
                <a:cubicBezTo>
                  <a:pt x="2125677" y="1134014"/>
                  <a:pt x="2071653" y="1111624"/>
                  <a:pt x="2008386" y="1111624"/>
                </a:cubicBezTo>
                <a:close/>
                <a:moveTo>
                  <a:pt x="543024" y="1110391"/>
                </a:moveTo>
                <a:cubicBezTo>
                  <a:pt x="512623" y="1110391"/>
                  <a:pt x="490028" y="1130727"/>
                  <a:pt x="475238" y="1171399"/>
                </a:cubicBezTo>
                <a:cubicBezTo>
                  <a:pt x="460448" y="1212071"/>
                  <a:pt x="453053" y="1258289"/>
                  <a:pt x="453053" y="1310053"/>
                </a:cubicBezTo>
                <a:cubicBezTo>
                  <a:pt x="453053" y="1361818"/>
                  <a:pt x="460653" y="1407830"/>
                  <a:pt x="475854" y="1448091"/>
                </a:cubicBezTo>
                <a:cubicBezTo>
                  <a:pt x="491055" y="1488353"/>
                  <a:pt x="513445" y="1508483"/>
                  <a:pt x="543024" y="1508483"/>
                </a:cubicBezTo>
                <a:lnTo>
                  <a:pt x="825263" y="1508483"/>
                </a:lnTo>
                <a:lnTo>
                  <a:pt x="825263" y="2643600"/>
                </a:lnTo>
                <a:cubicBezTo>
                  <a:pt x="825263" y="2682218"/>
                  <a:pt x="833685" y="2712208"/>
                  <a:pt x="850529" y="2733571"/>
                </a:cubicBezTo>
                <a:cubicBezTo>
                  <a:pt x="867373" y="2754934"/>
                  <a:pt x="887709" y="2770135"/>
                  <a:pt x="911537" y="2779173"/>
                </a:cubicBezTo>
                <a:cubicBezTo>
                  <a:pt x="935365" y="2788211"/>
                  <a:pt x="958371" y="2792730"/>
                  <a:pt x="980556" y="2792730"/>
                </a:cubicBezTo>
                <a:lnTo>
                  <a:pt x="1129686" y="2792730"/>
                </a:lnTo>
                <a:cubicBezTo>
                  <a:pt x="1151871" y="2792730"/>
                  <a:pt x="1174877" y="2788211"/>
                  <a:pt x="1198705" y="2779173"/>
                </a:cubicBezTo>
                <a:cubicBezTo>
                  <a:pt x="1222533" y="2770135"/>
                  <a:pt x="1242869" y="2754934"/>
                  <a:pt x="1259713" y="2733571"/>
                </a:cubicBezTo>
                <a:cubicBezTo>
                  <a:pt x="1276557" y="2712208"/>
                  <a:pt x="1284979" y="2682218"/>
                  <a:pt x="1284979" y="2643600"/>
                </a:cubicBezTo>
                <a:lnTo>
                  <a:pt x="1284979" y="1508483"/>
                </a:lnTo>
                <a:lnTo>
                  <a:pt x="1567218" y="1508483"/>
                </a:lnTo>
                <a:cubicBezTo>
                  <a:pt x="1596797" y="1508483"/>
                  <a:pt x="1619187" y="1488353"/>
                  <a:pt x="1634388" y="1448091"/>
                </a:cubicBezTo>
                <a:cubicBezTo>
                  <a:pt x="1649589" y="1407830"/>
                  <a:pt x="1657189" y="1361818"/>
                  <a:pt x="1657189" y="1310053"/>
                </a:cubicBezTo>
                <a:cubicBezTo>
                  <a:pt x="1657189" y="1258289"/>
                  <a:pt x="1649794" y="1212071"/>
                  <a:pt x="1635004" y="1171399"/>
                </a:cubicBezTo>
                <a:cubicBezTo>
                  <a:pt x="1620214" y="1130727"/>
                  <a:pt x="1597619" y="1110391"/>
                  <a:pt x="1567218" y="1110391"/>
                </a:cubicBezTo>
                <a:close/>
                <a:moveTo>
                  <a:pt x="8723600" y="929423"/>
                </a:moveTo>
                <a:cubicBezTo>
                  <a:pt x="8612252" y="929423"/>
                  <a:pt x="8514257" y="953848"/>
                  <a:pt x="8429614" y="1002698"/>
                </a:cubicBezTo>
                <a:cubicBezTo>
                  <a:pt x="8344971" y="1051548"/>
                  <a:pt x="8274748" y="1116360"/>
                  <a:pt x="8218946" y="1197132"/>
                </a:cubicBezTo>
                <a:cubicBezTo>
                  <a:pt x="8163144" y="1277905"/>
                  <a:pt x="8121445" y="1368338"/>
                  <a:pt x="8093849" y="1468432"/>
                </a:cubicBezTo>
                <a:cubicBezTo>
                  <a:pt x="8066253" y="1568527"/>
                  <a:pt x="8052455" y="1646408"/>
                  <a:pt x="8052455" y="1702075"/>
                </a:cubicBezTo>
                <a:lnTo>
                  <a:pt x="8052455" y="1786673"/>
                </a:lnTo>
                <a:cubicBezTo>
                  <a:pt x="8052455" y="1889842"/>
                  <a:pt x="8066076" y="1990976"/>
                  <a:pt x="8093319" y="2090076"/>
                </a:cubicBezTo>
                <a:cubicBezTo>
                  <a:pt x="8120562" y="2189175"/>
                  <a:pt x="8162098" y="2279133"/>
                  <a:pt x="8217925" y="2359951"/>
                </a:cubicBezTo>
                <a:cubicBezTo>
                  <a:pt x="8273753" y="2440768"/>
                  <a:pt x="8343568" y="2505480"/>
                  <a:pt x="8427370" y="2554086"/>
                </a:cubicBezTo>
                <a:cubicBezTo>
                  <a:pt x="8511173" y="2602692"/>
                  <a:pt x="8609511" y="2626995"/>
                  <a:pt x="8722386" y="2626995"/>
                </a:cubicBezTo>
                <a:cubicBezTo>
                  <a:pt x="8835146" y="2626995"/>
                  <a:pt x="8933853" y="2602567"/>
                  <a:pt x="9018510" y="2553711"/>
                </a:cubicBezTo>
                <a:cubicBezTo>
                  <a:pt x="9103166" y="2504854"/>
                  <a:pt x="9173388" y="2440036"/>
                  <a:pt x="9229178" y="2359257"/>
                </a:cubicBezTo>
                <a:cubicBezTo>
                  <a:pt x="9284966" y="2278478"/>
                  <a:pt x="9326714" y="2187843"/>
                  <a:pt x="9354419" y="2087351"/>
                </a:cubicBezTo>
                <a:cubicBezTo>
                  <a:pt x="9382124" y="1986858"/>
                  <a:pt x="9395976" y="1883808"/>
                  <a:pt x="9395976" y="1778200"/>
                </a:cubicBezTo>
                <a:cubicBezTo>
                  <a:pt x="9395976" y="1672848"/>
                  <a:pt x="9382127" y="1569933"/>
                  <a:pt x="9354428" y="1469453"/>
                </a:cubicBezTo>
                <a:cubicBezTo>
                  <a:pt x="9326730" y="1368974"/>
                  <a:pt x="9285185" y="1278344"/>
                  <a:pt x="9229794" y="1197565"/>
                </a:cubicBezTo>
                <a:cubicBezTo>
                  <a:pt x="9174402" y="1116787"/>
                  <a:pt x="9104266" y="1051901"/>
                  <a:pt x="9019386" y="1002910"/>
                </a:cubicBezTo>
                <a:cubicBezTo>
                  <a:pt x="8934505" y="953919"/>
                  <a:pt x="8835910" y="929423"/>
                  <a:pt x="8723600" y="929423"/>
                </a:cubicBezTo>
                <a:close/>
                <a:moveTo>
                  <a:pt x="7282969" y="929423"/>
                </a:moveTo>
                <a:cubicBezTo>
                  <a:pt x="7257909" y="929423"/>
                  <a:pt x="7231705" y="934607"/>
                  <a:pt x="7204360" y="944974"/>
                </a:cubicBezTo>
                <a:cubicBezTo>
                  <a:pt x="7177014" y="955341"/>
                  <a:pt x="7153796" y="972933"/>
                  <a:pt x="7134705" y="997749"/>
                </a:cubicBezTo>
                <a:cubicBezTo>
                  <a:pt x="7115615" y="1022566"/>
                  <a:pt x="7106069" y="1056748"/>
                  <a:pt x="7106069" y="1100296"/>
                </a:cubicBezTo>
                <a:lnTo>
                  <a:pt x="7106069" y="1395860"/>
                </a:lnTo>
                <a:lnTo>
                  <a:pt x="7101717" y="1395860"/>
                </a:lnTo>
                <a:cubicBezTo>
                  <a:pt x="7059466" y="1395860"/>
                  <a:pt x="7028683" y="1414694"/>
                  <a:pt x="7009367" y="1452362"/>
                </a:cubicBezTo>
                <a:cubicBezTo>
                  <a:pt x="6990052" y="1490030"/>
                  <a:pt x="6980394" y="1529360"/>
                  <a:pt x="6980394" y="1570353"/>
                </a:cubicBezTo>
                <a:cubicBezTo>
                  <a:pt x="6980394" y="1612476"/>
                  <a:pt x="6990033" y="1652088"/>
                  <a:pt x="7009310" y="1689191"/>
                </a:cubicBezTo>
                <a:cubicBezTo>
                  <a:pt x="7028586" y="1726294"/>
                  <a:pt x="7059389" y="1744846"/>
                  <a:pt x="7101717" y="1744846"/>
                </a:cubicBezTo>
                <a:lnTo>
                  <a:pt x="7106069" y="1744846"/>
                </a:lnTo>
                <a:lnTo>
                  <a:pt x="7106069" y="2146770"/>
                </a:lnTo>
                <a:cubicBezTo>
                  <a:pt x="7106069" y="2248835"/>
                  <a:pt x="7125211" y="2335818"/>
                  <a:pt x="7163495" y="2407719"/>
                </a:cubicBezTo>
                <a:cubicBezTo>
                  <a:pt x="7201779" y="2479621"/>
                  <a:pt x="7254869" y="2534142"/>
                  <a:pt x="7322765" y="2571283"/>
                </a:cubicBezTo>
                <a:cubicBezTo>
                  <a:pt x="7390660" y="2608424"/>
                  <a:pt x="7469234" y="2626995"/>
                  <a:pt x="7558487" y="2626995"/>
                </a:cubicBezTo>
                <a:cubicBezTo>
                  <a:pt x="7766417" y="2626995"/>
                  <a:pt x="7921626" y="2545010"/>
                  <a:pt x="8024115" y="2381038"/>
                </a:cubicBezTo>
                <a:cubicBezTo>
                  <a:pt x="8042730" y="2347337"/>
                  <a:pt x="8052038" y="2313958"/>
                  <a:pt x="8052038" y="2280899"/>
                </a:cubicBezTo>
                <a:cubicBezTo>
                  <a:pt x="8052038" y="2264979"/>
                  <a:pt x="8049907" y="2249329"/>
                  <a:pt x="8045645" y="2233949"/>
                </a:cubicBezTo>
                <a:cubicBezTo>
                  <a:pt x="8029610" y="2184906"/>
                  <a:pt x="8002906" y="2145348"/>
                  <a:pt x="7965533" y="2115274"/>
                </a:cubicBezTo>
                <a:cubicBezTo>
                  <a:pt x="7928161" y="2085200"/>
                  <a:pt x="7890763" y="2070163"/>
                  <a:pt x="7853339" y="2070163"/>
                </a:cubicBezTo>
                <a:cubicBezTo>
                  <a:pt x="7806402" y="2070163"/>
                  <a:pt x="7775339" y="2094370"/>
                  <a:pt x="7760152" y="2142783"/>
                </a:cubicBezTo>
                <a:cubicBezTo>
                  <a:pt x="7743693" y="2201519"/>
                  <a:pt x="7719172" y="2230887"/>
                  <a:pt x="7686588" y="2230887"/>
                </a:cubicBezTo>
                <a:cubicBezTo>
                  <a:pt x="7663594" y="2230887"/>
                  <a:pt x="7643746" y="2216110"/>
                  <a:pt x="7627044" y="2186556"/>
                </a:cubicBezTo>
                <a:cubicBezTo>
                  <a:pt x="7613101" y="2163986"/>
                  <a:pt x="7606130" y="2130985"/>
                  <a:pt x="7606130" y="2087553"/>
                </a:cubicBezTo>
                <a:lnTo>
                  <a:pt x="7606130" y="1744846"/>
                </a:lnTo>
                <a:lnTo>
                  <a:pt x="7836431" y="1744846"/>
                </a:lnTo>
                <a:cubicBezTo>
                  <a:pt x="7879221" y="1744846"/>
                  <a:pt x="7910345" y="1726121"/>
                  <a:pt x="7929801" y="1688671"/>
                </a:cubicBezTo>
                <a:cubicBezTo>
                  <a:pt x="7949258" y="1651222"/>
                  <a:pt x="7958986" y="1611782"/>
                  <a:pt x="7958986" y="1570353"/>
                </a:cubicBezTo>
                <a:cubicBezTo>
                  <a:pt x="7958986" y="1530066"/>
                  <a:pt x="7949238" y="1490912"/>
                  <a:pt x="7929743" y="1452892"/>
                </a:cubicBezTo>
                <a:cubicBezTo>
                  <a:pt x="7910248" y="1414871"/>
                  <a:pt x="7879144" y="1395860"/>
                  <a:pt x="7836431" y="1395860"/>
                </a:cubicBezTo>
                <a:lnTo>
                  <a:pt x="7606130" y="1395860"/>
                </a:lnTo>
                <a:lnTo>
                  <a:pt x="7606130" y="1100296"/>
                </a:lnTo>
                <a:cubicBezTo>
                  <a:pt x="7606130" y="1057313"/>
                  <a:pt x="7596504" y="1023307"/>
                  <a:pt x="7577253" y="998279"/>
                </a:cubicBezTo>
                <a:cubicBezTo>
                  <a:pt x="7558002" y="973250"/>
                  <a:pt x="7534373" y="955517"/>
                  <a:pt x="7506366" y="945080"/>
                </a:cubicBezTo>
                <a:cubicBezTo>
                  <a:pt x="7478359" y="934642"/>
                  <a:pt x="7452230" y="929423"/>
                  <a:pt x="7427978" y="929423"/>
                </a:cubicBezTo>
                <a:close/>
                <a:moveTo>
                  <a:pt x="5427413" y="769059"/>
                </a:moveTo>
                <a:cubicBezTo>
                  <a:pt x="5295865" y="769059"/>
                  <a:pt x="5180389" y="797742"/>
                  <a:pt x="5080986" y="855109"/>
                </a:cubicBezTo>
                <a:cubicBezTo>
                  <a:pt x="4981583" y="912476"/>
                  <a:pt x="4898994" y="989130"/>
                  <a:pt x="4833220" y="1085072"/>
                </a:cubicBezTo>
                <a:cubicBezTo>
                  <a:pt x="4767445" y="1181013"/>
                  <a:pt x="4717991" y="1289318"/>
                  <a:pt x="4684857" y="1409987"/>
                </a:cubicBezTo>
                <a:cubicBezTo>
                  <a:pt x="4651722" y="1530655"/>
                  <a:pt x="4635155" y="1654291"/>
                  <a:pt x="4635155" y="1780894"/>
                </a:cubicBezTo>
                <a:cubicBezTo>
                  <a:pt x="4635155" y="1907498"/>
                  <a:pt x="4651722" y="2031133"/>
                  <a:pt x="4684857" y="2151802"/>
                </a:cubicBezTo>
                <a:cubicBezTo>
                  <a:pt x="4717991" y="2272470"/>
                  <a:pt x="4767445" y="2380776"/>
                  <a:pt x="4833220" y="2476717"/>
                </a:cubicBezTo>
                <a:cubicBezTo>
                  <a:pt x="4898994" y="2572659"/>
                  <a:pt x="4981583" y="2649313"/>
                  <a:pt x="5080986" y="2706679"/>
                </a:cubicBezTo>
                <a:cubicBezTo>
                  <a:pt x="5180389" y="2764047"/>
                  <a:pt x="5295865" y="2792730"/>
                  <a:pt x="5427413" y="2792730"/>
                </a:cubicBezTo>
                <a:cubicBezTo>
                  <a:pt x="5529290" y="2792730"/>
                  <a:pt x="5621769" y="2773938"/>
                  <a:pt x="5704852" y="2736352"/>
                </a:cubicBezTo>
                <a:cubicBezTo>
                  <a:pt x="5787936" y="2698767"/>
                  <a:pt x="5861375" y="2648076"/>
                  <a:pt x="5925172" y="2584280"/>
                </a:cubicBezTo>
                <a:cubicBezTo>
                  <a:pt x="5988967" y="2520484"/>
                  <a:pt x="6042626" y="2448528"/>
                  <a:pt x="6086146" y="2368412"/>
                </a:cubicBezTo>
                <a:cubicBezTo>
                  <a:pt x="6095047" y="2349620"/>
                  <a:pt x="6099498" y="2330827"/>
                  <a:pt x="6099498" y="2312034"/>
                </a:cubicBezTo>
                <a:cubicBezTo>
                  <a:pt x="6099498" y="2282361"/>
                  <a:pt x="6088124" y="2252194"/>
                  <a:pt x="6065374" y="2221532"/>
                </a:cubicBezTo>
                <a:cubicBezTo>
                  <a:pt x="6028778" y="2171089"/>
                  <a:pt x="5979077" y="2128064"/>
                  <a:pt x="5916270" y="2092456"/>
                </a:cubicBezTo>
                <a:cubicBezTo>
                  <a:pt x="5853463" y="2056849"/>
                  <a:pt x="5805987" y="2037315"/>
                  <a:pt x="5773841" y="2033853"/>
                </a:cubicBezTo>
                <a:cubicBezTo>
                  <a:pt x="5741696" y="2030391"/>
                  <a:pt x="5722656" y="2028661"/>
                  <a:pt x="5716721" y="2028661"/>
                </a:cubicBezTo>
                <a:cubicBezTo>
                  <a:pt x="5672212" y="2028661"/>
                  <a:pt x="5642540" y="2045475"/>
                  <a:pt x="5627703" y="2079104"/>
                </a:cubicBezTo>
                <a:cubicBezTo>
                  <a:pt x="5583195" y="2211642"/>
                  <a:pt x="5516431" y="2277910"/>
                  <a:pt x="5427413" y="2277910"/>
                </a:cubicBezTo>
                <a:cubicBezTo>
                  <a:pt x="5386861" y="2277910"/>
                  <a:pt x="5351255" y="2263569"/>
                  <a:pt x="5320592" y="2234885"/>
                </a:cubicBezTo>
                <a:cubicBezTo>
                  <a:pt x="5289930" y="2206202"/>
                  <a:pt x="5264462" y="2167627"/>
                  <a:pt x="5244185" y="2119162"/>
                </a:cubicBezTo>
                <a:cubicBezTo>
                  <a:pt x="5223909" y="2070697"/>
                  <a:pt x="5208825" y="2016792"/>
                  <a:pt x="5198935" y="1957447"/>
                </a:cubicBezTo>
                <a:lnTo>
                  <a:pt x="5825026" y="1957447"/>
                </a:lnTo>
                <a:cubicBezTo>
                  <a:pt x="5896241" y="1957447"/>
                  <a:pt x="5954844" y="1943599"/>
                  <a:pt x="6000836" y="1915905"/>
                </a:cubicBezTo>
                <a:cubicBezTo>
                  <a:pt x="6046829" y="1888210"/>
                  <a:pt x="6081694" y="1851614"/>
                  <a:pt x="6105432" y="1806116"/>
                </a:cubicBezTo>
                <a:cubicBezTo>
                  <a:pt x="6129171" y="1760618"/>
                  <a:pt x="6143018" y="1719324"/>
                  <a:pt x="6146974" y="1682233"/>
                </a:cubicBezTo>
                <a:cubicBezTo>
                  <a:pt x="6150931" y="1645142"/>
                  <a:pt x="6152909" y="1618190"/>
                  <a:pt x="6152909" y="1601375"/>
                </a:cubicBezTo>
                <a:cubicBezTo>
                  <a:pt x="6152909" y="1562801"/>
                  <a:pt x="6148952" y="1524226"/>
                  <a:pt x="6141040" y="1485652"/>
                </a:cubicBezTo>
                <a:cubicBezTo>
                  <a:pt x="6102465" y="1280911"/>
                  <a:pt x="6028284" y="1114744"/>
                  <a:pt x="5918496" y="987152"/>
                </a:cubicBezTo>
                <a:cubicBezTo>
                  <a:pt x="5792881" y="841756"/>
                  <a:pt x="5629187" y="769059"/>
                  <a:pt x="5427413" y="76905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sz="19900" b="1" dirty="0">
              <a:solidFill>
                <a:srgbClr val="C00000"/>
              </a:solidFill>
              <a:latin typeface="Holly Jolly Christmas" panose="02000500000000000000" pitchFamily="2" charset="0"/>
            </a:endParaRPr>
          </a:p>
        </p:txBody>
      </p:sp>
      <p:sp>
        <p:nvSpPr>
          <p:cNvPr id="2" name="Gedachtewolkje: wolk 1">
            <a:extLst>
              <a:ext uri="{FF2B5EF4-FFF2-40B4-BE49-F238E27FC236}">
                <a16:creationId xmlns:a16="http://schemas.microsoft.com/office/drawing/2014/main" id="{D944E83F-6A58-02E7-5632-87FD47B52464}"/>
              </a:ext>
            </a:extLst>
          </p:cNvPr>
          <p:cNvSpPr/>
          <p:nvPr/>
        </p:nvSpPr>
        <p:spPr>
          <a:xfrm>
            <a:off x="51515" y="1239592"/>
            <a:ext cx="4771622" cy="2189408"/>
          </a:xfrm>
          <a:prstGeom prst="cloudCallout">
            <a:avLst>
              <a:gd name="adj1" fmla="val 53121"/>
              <a:gd name="adj2" fmla="val -58383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Holly Jolly Christmas" panose="02000500000000000000" pitchFamily="2" charset="0"/>
              </a:rPr>
              <a:t>Who hardcoded 'NAUGHTY' in the config file?</a:t>
            </a:r>
            <a:endParaRPr lang="nl-BE" sz="3200" dirty="0">
              <a:solidFill>
                <a:srgbClr val="C00000"/>
              </a:solidFill>
              <a:latin typeface="Holly Jolly Christma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988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65B52-C0E8-521B-9F76-07B4BA14F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1703EBE-2FAE-05AC-65DF-BA765B3A4B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9" b="781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edachtewolkje: wolk 1">
            <a:extLst>
              <a:ext uri="{FF2B5EF4-FFF2-40B4-BE49-F238E27FC236}">
                <a16:creationId xmlns:a16="http://schemas.microsoft.com/office/drawing/2014/main" id="{52AC0A35-7BE7-C693-D944-185BAFCC1C8E}"/>
              </a:ext>
            </a:extLst>
          </p:cNvPr>
          <p:cNvSpPr/>
          <p:nvPr/>
        </p:nvSpPr>
        <p:spPr>
          <a:xfrm>
            <a:off x="51515" y="1239592"/>
            <a:ext cx="4771622" cy="2189408"/>
          </a:xfrm>
          <a:prstGeom prst="cloudCallout">
            <a:avLst>
              <a:gd name="adj1" fmla="val 53121"/>
              <a:gd name="adj2" fmla="val -58383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Holly Jolly Christmas" panose="02000500000000000000" pitchFamily="2" charset="0"/>
              </a:rPr>
              <a:t>Clean code means no coal in your pull requests! </a:t>
            </a:r>
            <a:endParaRPr lang="nl-BE" sz="2800" dirty="0">
              <a:solidFill>
                <a:srgbClr val="C00000"/>
              </a:solidFill>
              <a:latin typeface="Holly Jolly Christma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608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65B52-C0E8-521B-9F76-07B4BA14F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1703EBE-2FAE-05AC-65DF-BA765B3A4B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9" b="781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edachtewolkje: wolk 1">
            <a:extLst>
              <a:ext uri="{FF2B5EF4-FFF2-40B4-BE49-F238E27FC236}">
                <a16:creationId xmlns:a16="http://schemas.microsoft.com/office/drawing/2014/main" id="{52AC0A35-7BE7-C693-D944-185BAFCC1C8E}"/>
              </a:ext>
            </a:extLst>
          </p:cNvPr>
          <p:cNvSpPr/>
          <p:nvPr/>
        </p:nvSpPr>
        <p:spPr>
          <a:xfrm>
            <a:off x="51515" y="1239592"/>
            <a:ext cx="4771622" cy="2189408"/>
          </a:xfrm>
          <a:prstGeom prst="cloudCallout">
            <a:avLst>
              <a:gd name="adj1" fmla="val 53121"/>
              <a:gd name="adj2" fmla="val -58383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Holly Jolly Christmas" panose="02000500000000000000" pitchFamily="2" charset="0"/>
              </a:rPr>
              <a:t>Santa's workshop needs a QR code scanning elf!</a:t>
            </a:r>
            <a:endParaRPr lang="nl-BE" sz="2800" dirty="0">
              <a:solidFill>
                <a:srgbClr val="C00000"/>
              </a:solidFill>
              <a:latin typeface="Holly Jolly Christmas" panose="02000500000000000000" pitchFamily="2" charset="0"/>
            </a:endParaRPr>
          </a:p>
        </p:txBody>
      </p:sp>
      <p:pic>
        <p:nvPicPr>
          <p:cNvPr id="5" name="Afbeelding 4" descr="Afbeelding met patroon, Graphics, pixel, ontwerp&#10;&#10;Automatisch gegenereerde beschrijving">
            <a:extLst>
              <a:ext uri="{FF2B5EF4-FFF2-40B4-BE49-F238E27FC236}">
                <a16:creationId xmlns:a16="http://schemas.microsoft.com/office/drawing/2014/main" id="{7D5599EA-01F7-4ECF-AC4C-F68AA66E98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9" t="10775" r="10340" b="9225"/>
          <a:stretch/>
        </p:blipFill>
        <p:spPr>
          <a:xfrm>
            <a:off x="8353887" y="2972309"/>
            <a:ext cx="3838113" cy="388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192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7839F59-D3E3-062B-4740-8B7DA7F26E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DAC343AA-7B93-8B27-0127-89BA41C68226}"/>
              </a:ext>
            </a:extLst>
          </p:cNvPr>
          <p:cNvSpPr txBox="1"/>
          <p:nvPr/>
        </p:nvSpPr>
        <p:spPr>
          <a:xfrm>
            <a:off x="-1" y="-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67612" y="4892224"/>
                </a:moveTo>
                <a:cubicBezTo>
                  <a:pt x="645427" y="4892224"/>
                  <a:pt x="622216" y="4896743"/>
                  <a:pt x="597977" y="4905781"/>
                </a:cubicBezTo>
                <a:cubicBezTo>
                  <a:pt x="573738" y="4914819"/>
                  <a:pt x="553402" y="4930225"/>
                  <a:pt x="536969" y="4951999"/>
                </a:cubicBezTo>
                <a:cubicBezTo>
                  <a:pt x="520536" y="4973773"/>
                  <a:pt x="512319" y="5003969"/>
                  <a:pt x="512319" y="5042587"/>
                </a:cubicBezTo>
                <a:lnTo>
                  <a:pt x="512319" y="5905325"/>
                </a:lnTo>
                <a:cubicBezTo>
                  <a:pt x="512319" y="5943943"/>
                  <a:pt x="520536" y="5974138"/>
                  <a:pt x="536969" y="5995912"/>
                </a:cubicBezTo>
                <a:cubicBezTo>
                  <a:pt x="553402" y="6017686"/>
                  <a:pt x="573738" y="6032887"/>
                  <a:pt x="597977" y="6041514"/>
                </a:cubicBezTo>
                <a:cubicBezTo>
                  <a:pt x="622216" y="6050141"/>
                  <a:pt x="645427" y="6054455"/>
                  <a:pt x="667612" y="6054455"/>
                </a:cubicBezTo>
                <a:lnTo>
                  <a:pt x="815510" y="6054455"/>
                </a:lnTo>
                <a:cubicBezTo>
                  <a:pt x="838516" y="6054455"/>
                  <a:pt x="861934" y="6050141"/>
                  <a:pt x="885762" y="6041514"/>
                </a:cubicBezTo>
                <a:cubicBezTo>
                  <a:pt x="909589" y="6032887"/>
                  <a:pt x="929720" y="6017686"/>
                  <a:pt x="946153" y="5995912"/>
                </a:cubicBezTo>
                <a:cubicBezTo>
                  <a:pt x="962586" y="5974138"/>
                  <a:pt x="970803" y="5943943"/>
                  <a:pt x="970803" y="5905325"/>
                </a:cubicBezTo>
                <a:lnTo>
                  <a:pt x="970803" y="5042587"/>
                </a:lnTo>
                <a:cubicBezTo>
                  <a:pt x="970803" y="5003969"/>
                  <a:pt x="962586" y="4973773"/>
                  <a:pt x="946153" y="4951999"/>
                </a:cubicBezTo>
                <a:cubicBezTo>
                  <a:pt x="929720" y="4930225"/>
                  <a:pt x="909589" y="4914819"/>
                  <a:pt x="885762" y="4905781"/>
                </a:cubicBezTo>
                <a:cubicBezTo>
                  <a:pt x="861934" y="4896743"/>
                  <a:pt x="838516" y="4892224"/>
                  <a:pt x="815510" y="4892224"/>
                </a:cubicBezTo>
                <a:close/>
                <a:moveTo>
                  <a:pt x="8495645" y="4801020"/>
                </a:moveTo>
                <a:cubicBezTo>
                  <a:pt x="8540836" y="4801020"/>
                  <a:pt x="8578426" y="4821151"/>
                  <a:pt x="8608417" y="4861412"/>
                </a:cubicBezTo>
                <a:cubicBezTo>
                  <a:pt x="8638407" y="4901673"/>
                  <a:pt x="8660798" y="4953026"/>
                  <a:pt x="8675588" y="5015472"/>
                </a:cubicBezTo>
                <a:cubicBezTo>
                  <a:pt x="8690377" y="5077918"/>
                  <a:pt x="8697772" y="5144061"/>
                  <a:pt x="8697772" y="5213902"/>
                </a:cubicBezTo>
                <a:cubicBezTo>
                  <a:pt x="8697772" y="5283743"/>
                  <a:pt x="8690172" y="5349886"/>
                  <a:pt x="8674971" y="5412332"/>
                </a:cubicBezTo>
                <a:cubicBezTo>
                  <a:pt x="8659770" y="5474777"/>
                  <a:pt x="8637175" y="5526131"/>
                  <a:pt x="8607184" y="5566392"/>
                </a:cubicBezTo>
                <a:cubicBezTo>
                  <a:pt x="8577194" y="5606653"/>
                  <a:pt x="8539604" y="5626784"/>
                  <a:pt x="8494412" y="5626784"/>
                </a:cubicBezTo>
                <a:cubicBezTo>
                  <a:pt x="8449221" y="5626784"/>
                  <a:pt x="8411836" y="5606653"/>
                  <a:pt x="8382257" y="5566392"/>
                </a:cubicBezTo>
                <a:cubicBezTo>
                  <a:pt x="8323098" y="5485870"/>
                  <a:pt x="8293518" y="5372070"/>
                  <a:pt x="8293518" y="5224994"/>
                </a:cubicBezTo>
                <a:lnTo>
                  <a:pt x="8293518" y="5164603"/>
                </a:lnTo>
                <a:cubicBezTo>
                  <a:pt x="8293518" y="5127628"/>
                  <a:pt x="8301118" y="5077918"/>
                  <a:pt x="8316319" y="5015472"/>
                </a:cubicBezTo>
                <a:cubicBezTo>
                  <a:pt x="8331519" y="4953026"/>
                  <a:pt x="8354115" y="4901673"/>
                  <a:pt x="8384105" y="4861412"/>
                </a:cubicBezTo>
                <a:cubicBezTo>
                  <a:pt x="8414096" y="4821151"/>
                  <a:pt x="8451276" y="4801020"/>
                  <a:pt x="8495645" y="4801020"/>
                </a:cubicBezTo>
                <a:close/>
                <a:moveTo>
                  <a:pt x="4635556" y="4801020"/>
                </a:moveTo>
                <a:cubicBezTo>
                  <a:pt x="4672530" y="4801020"/>
                  <a:pt x="4702932" y="4814167"/>
                  <a:pt x="4726760" y="4840460"/>
                </a:cubicBezTo>
                <a:cubicBezTo>
                  <a:pt x="4750587" y="4866752"/>
                  <a:pt x="4769075" y="4899208"/>
                  <a:pt x="4782221" y="4937826"/>
                </a:cubicBezTo>
                <a:cubicBezTo>
                  <a:pt x="4795368" y="4976443"/>
                  <a:pt x="4804406" y="5015472"/>
                  <a:pt x="4809336" y="5054912"/>
                </a:cubicBezTo>
                <a:lnTo>
                  <a:pt x="4448218" y="5054912"/>
                </a:lnTo>
                <a:cubicBezTo>
                  <a:pt x="4461365" y="4981784"/>
                  <a:pt x="4483549" y="4921187"/>
                  <a:pt x="4514773" y="4873120"/>
                </a:cubicBezTo>
                <a:cubicBezTo>
                  <a:pt x="4545995" y="4825054"/>
                  <a:pt x="4586256" y="4801020"/>
                  <a:pt x="4635556" y="4801020"/>
                </a:cubicBezTo>
                <a:close/>
                <a:moveTo>
                  <a:pt x="9789157" y="4679004"/>
                </a:moveTo>
                <a:cubicBezTo>
                  <a:pt x="9877895" y="4683113"/>
                  <a:pt x="9943422" y="4713719"/>
                  <a:pt x="9985738" y="4770824"/>
                </a:cubicBezTo>
                <a:cubicBezTo>
                  <a:pt x="10028053" y="4827929"/>
                  <a:pt x="10049211" y="4893045"/>
                  <a:pt x="10049211" y="4966173"/>
                </a:cubicBezTo>
                <a:cubicBezTo>
                  <a:pt x="10049211" y="4969459"/>
                  <a:pt x="10049005" y="4991028"/>
                  <a:pt x="10048594" y="5030878"/>
                </a:cubicBezTo>
                <a:cubicBezTo>
                  <a:pt x="10048183" y="5070728"/>
                  <a:pt x="10025999" y="5120233"/>
                  <a:pt x="9982040" y="5179392"/>
                </a:cubicBezTo>
                <a:cubicBezTo>
                  <a:pt x="9938081" y="5238552"/>
                  <a:pt x="9873787" y="5271418"/>
                  <a:pt x="9789157" y="5277991"/>
                </a:cubicBezTo>
                <a:close/>
                <a:moveTo>
                  <a:pt x="9484733" y="4373349"/>
                </a:moveTo>
                <a:cubicBezTo>
                  <a:pt x="9428861" y="4373349"/>
                  <a:pt x="9385724" y="4393068"/>
                  <a:pt x="9355323" y="4432508"/>
                </a:cubicBezTo>
                <a:cubicBezTo>
                  <a:pt x="9338068" y="4453871"/>
                  <a:pt x="9329441" y="4483861"/>
                  <a:pt x="9329441" y="4522479"/>
                </a:cubicBezTo>
                <a:lnTo>
                  <a:pt x="9329441" y="5905325"/>
                </a:lnTo>
                <a:cubicBezTo>
                  <a:pt x="9329441" y="5975165"/>
                  <a:pt x="9358198" y="6020357"/>
                  <a:pt x="9415714" y="6040898"/>
                </a:cubicBezTo>
                <a:cubicBezTo>
                  <a:pt x="9439542" y="6049936"/>
                  <a:pt x="9462549" y="6054455"/>
                  <a:pt x="9484733" y="6054455"/>
                </a:cubicBezTo>
                <a:lnTo>
                  <a:pt x="9633864" y="6054455"/>
                </a:lnTo>
                <a:cubicBezTo>
                  <a:pt x="9690558" y="6054455"/>
                  <a:pt x="9734105" y="6034735"/>
                  <a:pt x="9764507" y="5995296"/>
                </a:cubicBezTo>
                <a:cubicBezTo>
                  <a:pt x="9780940" y="5973933"/>
                  <a:pt x="9789157" y="5943943"/>
                  <a:pt x="9789157" y="5905325"/>
                </a:cubicBezTo>
                <a:lnTo>
                  <a:pt x="9789157" y="5602134"/>
                </a:lnTo>
                <a:cubicBezTo>
                  <a:pt x="9916513" y="5611994"/>
                  <a:pt x="9980192" y="5713057"/>
                  <a:pt x="9980192" y="5905325"/>
                </a:cubicBezTo>
                <a:cubicBezTo>
                  <a:pt x="9980192" y="5975987"/>
                  <a:pt x="10008949" y="6021178"/>
                  <a:pt x="10066465" y="6040898"/>
                </a:cubicBezTo>
                <a:cubicBezTo>
                  <a:pt x="10090293" y="6049936"/>
                  <a:pt x="10113300" y="6054455"/>
                  <a:pt x="10135484" y="6054455"/>
                </a:cubicBezTo>
                <a:lnTo>
                  <a:pt x="10283382" y="6054455"/>
                </a:lnTo>
                <a:cubicBezTo>
                  <a:pt x="10305567" y="6054455"/>
                  <a:pt x="10328778" y="6050141"/>
                  <a:pt x="10353018" y="6041514"/>
                </a:cubicBezTo>
                <a:cubicBezTo>
                  <a:pt x="10377257" y="6032887"/>
                  <a:pt x="10397593" y="6017686"/>
                  <a:pt x="10414026" y="5995912"/>
                </a:cubicBezTo>
                <a:cubicBezTo>
                  <a:pt x="10430458" y="5974138"/>
                  <a:pt x="10438675" y="5943943"/>
                  <a:pt x="10438675" y="5905325"/>
                </a:cubicBezTo>
                <a:cubicBezTo>
                  <a:pt x="10438675" y="5697446"/>
                  <a:pt x="10372121" y="5546261"/>
                  <a:pt x="10239013" y="5451771"/>
                </a:cubicBezTo>
                <a:cubicBezTo>
                  <a:pt x="10312962" y="5398363"/>
                  <a:pt x="10370272" y="5335301"/>
                  <a:pt x="10410944" y="5262585"/>
                </a:cubicBezTo>
                <a:cubicBezTo>
                  <a:pt x="10451616" y="5189868"/>
                  <a:pt x="10474211" y="5128861"/>
                  <a:pt x="10478731" y="5079561"/>
                </a:cubicBezTo>
                <a:cubicBezTo>
                  <a:pt x="10483250" y="5030262"/>
                  <a:pt x="10485510" y="4996574"/>
                  <a:pt x="10485510" y="4978498"/>
                </a:cubicBezTo>
                <a:cubicBezTo>
                  <a:pt x="10485510" y="4827313"/>
                  <a:pt x="10433745" y="4695437"/>
                  <a:pt x="10330217" y="4582871"/>
                </a:cubicBezTo>
                <a:cubicBezTo>
                  <a:pt x="10201216" y="4443189"/>
                  <a:pt x="10019631" y="4373349"/>
                  <a:pt x="9785459" y="4373349"/>
                </a:cubicBezTo>
                <a:close/>
                <a:moveTo>
                  <a:pt x="8495645" y="4373349"/>
                </a:moveTo>
                <a:cubicBezTo>
                  <a:pt x="8386365" y="4373349"/>
                  <a:pt x="8290437" y="4397177"/>
                  <a:pt x="8207860" y="4444833"/>
                </a:cubicBezTo>
                <a:cubicBezTo>
                  <a:pt x="8125284" y="4492488"/>
                  <a:pt x="8056470" y="4556167"/>
                  <a:pt x="8001420" y="4635867"/>
                </a:cubicBezTo>
                <a:cubicBezTo>
                  <a:pt x="7946368" y="4715568"/>
                  <a:pt x="7905081" y="4805334"/>
                  <a:pt x="7877555" y="4905165"/>
                </a:cubicBezTo>
                <a:cubicBezTo>
                  <a:pt x="7850029" y="5004996"/>
                  <a:pt x="7836267" y="5082026"/>
                  <a:pt x="7836267" y="5136255"/>
                </a:cubicBezTo>
                <a:lnTo>
                  <a:pt x="7836267" y="5222529"/>
                </a:lnTo>
                <a:cubicBezTo>
                  <a:pt x="7836267" y="5325236"/>
                  <a:pt x="7849824" y="5425889"/>
                  <a:pt x="7876939" y="5524488"/>
                </a:cubicBezTo>
                <a:cubicBezTo>
                  <a:pt x="7904053" y="5623086"/>
                  <a:pt x="7945136" y="5712236"/>
                  <a:pt x="8000187" y="5791936"/>
                </a:cubicBezTo>
                <a:cubicBezTo>
                  <a:pt x="8055238" y="5871637"/>
                  <a:pt x="8123846" y="5935315"/>
                  <a:pt x="8206012" y="5982971"/>
                </a:cubicBezTo>
                <a:cubicBezTo>
                  <a:pt x="8288177" y="6030627"/>
                  <a:pt x="8384311" y="6054455"/>
                  <a:pt x="8494412" y="6054455"/>
                </a:cubicBezTo>
                <a:cubicBezTo>
                  <a:pt x="8604514" y="6054455"/>
                  <a:pt x="8700854" y="6030627"/>
                  <a:pt x="8783430" y="5982971"/>
                </a:cubicBezTo>
                <a:cubicBezTo>
                  <a:pt x="8866006" y="5935315"/>
                  <a:pt x="8934820" y="5871637"/>
                  <a:pt x="8989871" y="5791936"/>
                </a:cubicBezTo>
                <a:cubicBezTo>
                  <a:pt x="9044921" y="5712236"/>
                  <a:pt x="9086209" y="5622470"/>
                  <a:pt x="9113735" y="5522639"/>
                </a:cubicBezTo>
                <a:cubicBezTo>
                  <a:pt x="9141260" y="5422808"/>
                  <a:pt x="9155023" y="5319895"/>
                  <a:pt x="9155023" y="5213902"/>
                </a:cubicBezTo>
                <a:cubicBezTo>
                  <a:pt x="9155023" y="5107908"/>
                  <a:pt x="9141261" y="5004996"/>
                  <a:pt x="9113735" y="4905165"/>
                </a:cubicBezTo>
                <a:cubicBezTo>
                  <a:pt x="9086209" y="4805334"/>
                  <a:pt x="9045127" y="4715568"/>
                  <a:pt x="8990487" y="4635867"/>
                </a:cubicBezTo>
                <a:cubicBezTo>
                  <a:pt x="8935847" y="4556167"/>
                  <a:pt x="8867239" y="4492488"/>
                  <a:pt x="8784662" y="4444833"/>
                </a:cubicBezTo>
                <a:cubicBezTo>
                  <a:pt x="8702086" y="4397177"/>
                  <a:pt x="8605747" y="4373349"/>
                  <a:pt x="8495645" y="4373349"/>
                </a:cubicBezTo>
                <a:close/>
                <a:moveTo>
                  <a:pt x="7037478" y="4373349"/>
                </a:moveTo>
                <a:cubicBezTo>
                  <a:pt x="7014472" y="4373349"/>
                  <a:pt x="6991055" y="4377868"/>
                  <a:pt x="6967227" y="4386906"/>
                </a:cubicBezTo>
                <a:cubicBezTo>
                  <a:pt x="6943399" y="4395944"/>
                  <a:pt x="6923268" y="4411145"/>
                  <a:pt x="6906835" y="4432508"/>
                </a:cubicBezTo>
                <a:cubicBezTo>
                  <a:pt x="6890402" y="4453871"/>
                  <a:pt x="6882186" y="4483861"/>
                  <a:pt x="6882186" y="4522479"/>
                </a:cubicBezTo>
                <a:lnTo>
                  <a:pt x="6882186" y="4849087"/>
                </a:lnTo>
                <a:lnTo>
                  <a:pt x="6852606" y="4849087"/>
                </a:lnTo>
                <a:cubicBezTo>
                  <a:pt x="6819740" y="4849087"/>
                  <a:pt x="6795090" y="4865109"/>
                  <a:pt x="6778657" y="4897154"/>
                </a:cubicBezTo>
                <a:cubicBezTo>
                  <a:pt x="6762224" y="4929198"/>
                  <a:pt x="6754007" y="4964119"/>
                  <a:pt x="6754007" y="5001915"/>
                </a:cubicBezTo>
                <a:cubicBezTo>
                  <a:pt x="6754007" y="5040533"/>
                  <a:pt x="6762224" y="5075658"/>
                  <a:pt x="6778657" y="5107292"/>
                </a:cubicBezTo>
                <a:cubicBezTo>
                  <a:pt x="6795090" y="5138926"/>
                  <a:pt x="6819740" y="5154743"/>
                  <a:pt x="6852606" y="5154743"/>
                </a:cubicBezTo>
                <a:lnTo>
                  <a:pt x="6882186" y="5154743"/>
                </a:lnTo>
                <a:lnTo>
                  <a:pt x="6882186" y="5589809"/>
                </a:lnTo>
                <a:cubicBezTo>
                  <a:pt x="6882186" y="5689229"/>
                  <a:pt x="6900673" y="5773654"/>
                  <a:pt x="6937647" y="5843084"/>
                </a:cubicBezTo>
                <a:cubicBezTo>
                  <a:pt x="6974622" y="5912514"/>
                  <a:pt x="7025770" y="5965100"/>
                  <a:pt x="7091091" y="6000842"/>
                </a:cubicBezTo>
                <a:cubicBezTo>
                  <a:pt x="7156413" y="6036584"/>
                  <a:pt x="7232211" y="6054455"/>
                  <a:pt x="7318484" y="6054455"/>
                </a:cubicBezTo>
                <a:cubicBezTo>
                  <a:pt x="7520612" y="6054455"/>
                  <a:pt x="7670975" y="5975576"/>
                  <a:pt x="7769573" y="5817818"/>
                </a:cubicBezTo>
                <a:cubicBezTo>
                  <a:pt x="7786828" y="5786595"/>
                  <a:pt x="7795455" y="5756194"/>
                  <a:pt x="7795455" y="5726615"/>
                </a:cubicBezTo>
                <a:cubicBezTo>
                  <a:pt x="7795455" y="5711825"/>
                  <a:pt x="7793401" y="5697035"/>
                  <a:pt x="7789293" y="5682245"/>
                </a:cubicBezTo>
                <a:cubicBezTo>
                  <a:pt x="7775325" y="5639519"/>
                  <a:pt x="7751497" y="5604599"/>
                  <a:pt x="7717809" y="5577484"/>
                </a:cubicBezTo>
                <a:cubicBezTo>
                  <a:pt x="7684121" y="5550370"/>
                  <a:pt x="7651255" y="5536812"/>
                  <a:pt x="7619210" y="5536812"/>
                </a:cubicBezTo>
                <a:cubicBezTo>
                  <a:pt x="7583879" y="5536812"/>
                  <a:pt x="7559640" y="5557765"/>
                  <a:pt x="7546494" y="5599669"/>
                </a:cubicBezTo>
                <a:cubicBezTo>
                  <a:pt x="7527596" y="5667045"/>
                  <a:pt x="7495141" y="5700733"/>
                  <a:pt x="7449128" y="5700733"/>
                </a:cubicBezTo>
                <a:cubicBezTo>
                  <a:pt x="7415440" y="5700733"/>
                  <a:pt x="7387915" y="5681834"/>
                  <a:pt x="7366551" y="5644038"/>
                </a:cubicBezTo>
                <a:cubicBezTo>
                  <a:pt x="7349297" y="5616102"/>
                  <a:pt x="7340669" y="5577895"/>
                  <a:pt x="7340669" y="5529417"/>
                </a:cubicBezTo>
                <a:lnTo>
                  <a:pt x="7340669" y="5154743"/>
                </a:lnTo>
                <a:lnTo>
                  <a:pt x="7601956" y="5154743"/>
                </a:lnTo>
                <a:cubicBezTo>
                  <a:pt x="7634822" y="5154743"/>
                  <a:pt x="7659471" y="5138926"/>
                  <a:pt x="7675905" y="5107292"/>
                </a:cubicBezTo>
                <a:cubicBezTo>
                  <a:pt x="7692338" y="5075658"/>
                  <a:pt x="7700554" y="5040533"/>
                  <a:pt x="7700554" y="5001915"/>
                </a:cubicBezTo>
                <a:cubicBezTo>
                  <a:pt x="7700554" y="4964119"/>
                  <a:pt x="7692338" y="4929198"/>
                  <a:pt x="7675905" y="4897154"/>
                </a:cubicBezTo>
                <a:cubicBezTo>
                  <a:pt x="7659471" y="4865109"/>
                  <a:pt x="7634822" y="4849087"/>
                  <a:pt x="7601956" y="4849087"/>
                </a:cubicBezTo>
                <a:lnTo>
                  <a:pt x="7340669" y="4849087"/>
                </a:lnTo>
                <a:lnTo>
                  <a:pt x="7340669" y="4522479"/>
                </a:lnTo>
                <a:cubicBezTo>
                  <a:pt x="7340669" y="4483861"/>
                  <a:pt x="7332453" y="4453871"/>
                  <a:pt x="7316020" y="4432508"/>
                </a:cubicBezTo>
                <a:cubicBezTo>
                  <a:pt x="7299586" y="4411145"/>
                  <a:pt x="7279250" y="4395944"/>
                  <a:pt x="7255012" y="4386906"/>
                </a:cubicBezTo>
                <a:cubicBezTo>
                  <a:pt x="7230773" y="4377868"/>
                  <a:pt x="7207561" y="4373349"/>
                  <a:pt x="7185376" y="4373349"/>
                </a:cubicBezTo>
                <a:close/>
                <a:moveTo>
                  <a:pt x="5560434" y="4373349"/>
                </a:moveTo>
                <a:cubicBezTo>
                  <a:pt x="5538249" y="4373349"/>
                  <a:pt x="5515037" y="4377868"/>
                  <a:pt x="5490798" y="4386906"/>
                </a:cubicBezTo>
                <a:cubicBezTo>
                  <a:pt x="5466560" y="4395944"/>
                  <a:pt x="5446224" y="4411145"/>
                  <a:pt x="5429790" y="4432508"/>
                </a:cubicBezTo>
                <a:cubicBezTo>
                  <a:pt x="5413358" y="4453871"/>
                  <a:pt x="5405141" y="4483861"/>
                  <a:pt x="5405141" y="4522479"/>
                </a:cubicBezTo>
                <a:lnTo>
                  <a:pt x="5405141" y="5905325"/>
                </a:lnTo>
                <a:cubicBezTo>
                  <a:pt x="5405141" y="5943943"/>
                  <a:pt x="5413358" y="5974138"/>
                  <a:pt x="5429790" y="5995912"/>
                </a:cubicBezTo>
                <a:cubicBezTo>
                  <a:pt x="5446224" y="6017686"/>
                  <a:pt x="5466560" y="6032887"/>
                  <a:pt x="5490798" y="6041514"/>
                </a:cubicBezTo>
                <a:cubicBezTo>
                  <a:pt x="5515037" y="6050141"/>
                  <a:pt x="5538249" y="6054455"/>
                  <a:pt x="5560434" y="6054455"/>
                </a:cubicBezTo>
                <a:lnTo>
                  <a:pt x="5708332" y="6054455"/>
                </a:lnTo>
                <a:cubicBezTo>
                  <a:pt x="5731338" y="6054455"/>
                  <a:pt x="5754755" y="6050141"/>
                  <a:pt x="5778583" y="6041514"/>
                </a:cubicBezTo>
                <a:cubicBezTo>
                  <a:pt x="5802412" y="6032887"/>
                  <a:pt x="5822541" y="6017686"/>
                  <a:pt x="5838975" y="5995912"/>
                </a:cubicBezTo>
                <a:cubicBezTo>
                  <a:pt x="5855408" y="5974138"/>
                  <a:pt x="5863625" y="5943943"/>
                  <a:pt x="5863625" y="5905325"/>
                </a:cubicBezTo>
                <a:lnTo>
                  <a:pt x="5863625" y="4908246"/>
                </a:lnTo>
                <a:cubicBezTo>
                  <a:pt x="5863625" y="4862233"/>
                  <a:pt x="5873895" y="4825464"/>
                  <a:pt x="5894437" y="4797939"/>
                </a:cubicBezTo>
                <a:cubicBezTo>
                  <a:pt x="5914978" y="4770413"/>
                  <a:pt x="5936341" y="4753159"/>
                  <a:pt x="5958526" y="4746175"/>
                </a:cubicBezTo>
                <a:cubicBezTo>
                  <a:pt x="5980710" y="4739191"/>
                  <a:pt x="5999198" y="4735699"/>
                  <a:pt x="6013987" y="4735699"/>
                </a:cubicBezTo>
                <a:cubicBezTo>
                  <a:pt x="6063287" y="4735699"/>
                  <a:pt x="6103137" y="4755418"/>
                  <a:pt x="6133538" y="4794858"/>
                </a:cubicBezTo>
                <a:cubicBezTo>
                  <a:pt x="6153258" y="4821972"/>
                  <a:pt x="6163118" y="4857303"/>
                  <a:pt x="6163118" y="4900851"/>
                </a:cubicBezTo>
                <a:lnTo>
                  <a:pt x="6163118" y="5907790"/>
                </a:lnTo>
                <a:cubicBezTo>
                  <a:pt x="6163118" y="5945586"/>
                  <a:pt x="6171334" y="5975371"/>
                  <a:pt x="6187767" y="5997145"/>
                </a:cubicBezTo>
                <a:cubicBezTo>
                  <a:pt x="6204201" y="6018919"/>
                  <a:pt x="6224537" y="6034325"/>
                  <a:pt x="6248775" y="6043363"/>
                </a:cubicBezTo>
                <a:cubicBezTo>
                  <a:pt x="6273014" y="6052401"/>
                  <a:pt x="6296226" y="6056920"/>
                  <a:pt x="6318411" y="6056920"/>
                </a:cubicBezTo>
                <a:lnTo>
                  <a:pt x="6466309" y="6056920"/>
                </a:lnTo>
                <a:cubicBezTo>
                  <a:pt x="6489315" y="6056920"/>
                  <a:pt x="6512732" y="6052401"/>
                  <a:pt x="6536560" y="6043363"/>
                </a:cubicBezTo>
                <a:cubicBezTo>
                  <a:pt x="6560388" y="6034325"/>
                  <a:pt x="6580518" y="6018919"/>
                  <a:pt x="6596952" y="5997145"/>
                </a:cubicBezTo>
                <a:cubicBezTo>
                  <a:pt x="6613385" y="5975371"/>
                  <a:pt x="6621601" y="5945586"/>
                  <a:pt x="6621601" y="5907790"/>
                </a:cubicBezTo>
                <a:lnTo>
                  <a:pt x="6621601" y="4840460"/>
                </a:lnTo>
                <a:cubicBezTo>
                  <a:pt x="6621601" y="4744326"/>
                  <a:pt x="6601060" y="4661339"/>
                  <a:pt x="6559977" y="4591498"/>
                </a:cubicBezTo>
                <a:cubicBezTo>
                  <a:pt x="6518894" y="4521657"/>
                  <a:pt x="6462200" y="4467839"/>
                  <a:pt x="6389895" y="4430043"/>
                </a:cubicBezTo>
                <a:cubicBezTo>
                  <a:pt x="6317589" y="4392247"/>
                  <a:pt x="6234602" y="4373349"/>
                  <a:pt x="6140933" y="4373349"/>
                </a:cubicBezTo>
                <a:cubicBezTo>
                  <a:pt x="6032475" y="4373349"/>
                  <a:pt x="5937984" y="4405804"/>
                  <a:pt x="5857462" y="4470715"/>
                </a:cubicBezTo>
                <a:cubicBezTo>
                  <a:pt x="5844316" y="4434562"/>
                  <a:pt x="5823158" y="4409296"/>
                  <a:pt x="5793989" y="4394917"/>
                </a:cubicBezTo>
                <a:cubicBezTo>
                  <a:pt x="5764821" y="4380538"/>
                  <a:pt x="5736268" y="4373349"/>
                  <a:pt x="5708332" y="4373349"/>
                </a:cubicBezTo>
                <a:close/>
                <a:moveTo>
                  <a:pt x="4635556" y="4373349"/>
                </a:moveTo>
                <a:cubicBezTo>
                  <a:pt x="4526275" y="4373349"/>
                  <a:pt x="4430347" y="4397177"/>
                  <a:pt x="4347771" y="4444833"/>
                </a:cubicBezTo>
                <a:cubicBezTo>
                  <a:pt x="4265195" y="4492488"/>
                  <a:pt x="4196586" y="4556167"/>
                  <a:pt x="4141947" y="4635867"/>
                </a:cubicBezTo>
                <a:cubicBezTo>
                  <a:pt x="4087307" y="4715568"/>
                  <a:pt x="4046224" y="4805539"/>
                  <a:pt x="4018698" y="4905781"/>
                </a:cubicBezTo>
                <a:cubicBezTo>
                  <a:pt x="3991173" y="5006023"/>
                  <a:pt x="3977410" y="5108730"/>
                  <a:pt x="3977410" y="5213902"/>
                </a:cubicBezTo>
                <a:cubicBezTo>
                  <a:pt x="3977410" y="5319074"/>
                  <a:pt x="3991173" y="5421781"/>
                  <a:pt x="4018698" y="5522023"/>
                </a:cubicBezTo>
                <a:cubicBezTo>
                  <a:pt x="4046224" y="5622265"/>
                  <a:pt x="4087307" y="5712236"/>
                  <a:pt x="4141947" y="5791936"/>
                </a:cubicBezTo>
                <a:cubicBezTo>
                  <a:pt x="4196586" y="5871637"/>
                  <a:pt x="4265195" y="5935315"/>
                  <a:pt x="4347771" y="5982971"/>
                </a:cubicBezTo>
                <a:cubicBezTo>
                  <a:pt x="4430347" y="6030627"/>
                  <a:pt x="4526275" y="6054455"/>
                  <a:pt x="4635556" y="6054455"/>
                </a:cubicBezTo>
                <a:cubicBezTo>
                  <a:pt x="4720187" y="6054455"/>
                  <a:pt x="4797011" y="6038844"/>
                  <a:pt x="4866030" y="6007621"/>
                </a:cubicBezTo>
                <a:cubicBezTo>
                  <a:pt x="4935050" y="5976398"/>
                  <a:pt x="4996057" y="5934288"/>
                  <a:pt x="5049054" y="5881291"/>
                </a:cubicBezTo>
                <a:cubicBezTo>
                  <a:pt x="5102051" y="5828295"/>
                  <a:pt x="5146625" y="5768519"/>
                  <a:pt x="5182778" y="5701965"/>
                </a:cubicBezTo>
                <a:cubicBezTo>
                  <a:pt x="5190173" y="5686354"/>
                  <a:pt x="5193871" y="5670742"/>
                  <a:pt x="5193871" y="5655131"/>
                </a:cubicBezTo>
                <a:cubicBezTo>
                  <a:pt x="5193871" y="5630481"/>
                  <a:pt x="5184421" y="5605420"/>
                  <a:pt x="5165523" y="5579949"/>
                </a:cubicBezTo>
                <a:cubicBezTo>
                  <a:pt x="5135122" y="5538045"/>
                  <a:pt x="5093834" y="5502303"/>
                  <a:pt x="5041659" y="5472723"/>
                </a:cubicBezTo>
                <a:cubicBezTo>
                  <a:pt x="4989484" y="5443144"/>
                  <a:pt x="4950044" y="5426916"/>
                  <a:pt x="4923340" y="5424040"/>
                </a:cubicBezTo>
                <a:cubicBezTo>
                  <a:pt x="4896637" y="5421164"/>
                  <a:pt x="4880820" y="5419727"/>
                  <a:pt x="4875890" y="5419727"/>
                </a:cubicBezTo>
                <a:cubicBezTo>
                  <a:pt x="4838915" y="5419727"/>
                  <a:pt x="4814266" y="5433695"/>
                  <a:pt x="4801941" y="5461631"/>
                </a:cubicBezTo>
                <a:cubicBezTo>
                  <a:pt x="4764966" y="5571733"/>
                  <a:pt x="4709504" y="5626784"/>
                  <a:pt x="4635556" y="5626784"/>
                </a:cubicBezTo>
                <a:cubicBezTo>
                  <a:pt x="4601868" y="5626784"/>
                  <a:pt x="4572288" y="5614870"/>
                  <a:pt x="4546817" y="5591042"/>
                </a:cubicBezTo>
                <a:cubicBezTo>
                  <a:pt x="4521345" y="5567214"/>
                  <a:pt x="4500188" y="5535169"/>
                  <a:pt x="4483345" y="5494908"/>
                </a:cubicBezTo>
                <a:cubicBezTo>
                  <a:pt x="4466501" y="5454647"/>
                  <a:pt x="4453970" y="5409867"/>
                  <a:pt x="4445754" y="5360567"/>
                </a:cubicBezTo>
                <a:lnTo>
                  <a:pt x="4965861" y="5360567"/>
                </a:lnTo>
                <a:cubicBezTo>
                  <a:pt x="5025021" y="5360567"/>
                  <a:pt x="5073704" y="5349064"/>
                  <a:pt x="5111910" y="5326058"/>
                </a:cubicBezTo>
                <a:cubicBezTo>
                  <a:pt x="5150117" y="5303051"/>
                  <a:pt x="5179080" y="5272650"/>
                  <a:pt x="5198800" y="5234854"/>
                </a:cubicBezTo>
                <a:cubicBezTo>
                  <a:pt x="5218520" y="5197058"/>
                  <a:pt x="5230023" y="5162754"/>
                  <a:pt x="5233310" y="5131942"/>
                </a:cubicBezTo>
                <a:cubicBezTo>
                  <a:pt x="5236596" y="5101130"/>
                  <a:pt x="5238240" y="5078739"/>
                  <a:pt x="5238240" y="5064771"/>
                </a:cubicBezTo>
                <a:cubicBezTo>
                  <a:pt x="5238240" y="5032727"/>
                  <a:pt x="5234953" y="5000682"/>
                  <a:pt x="5228380" y="4968638"/>
                </a:cubicBezTo>
                <a:cubicBezTo>
                  <a:pt x="5196335" y="4798555"/>
                  <a:pt x="5134711" y="4660517"/>
                  <a:pt x="5043508" y="4554524"/>
                </a:cubicBezTo>
                <a:cubicBezTo>
                  <a:pt x="4939158" y="4433740"/>
                  <a:pt x="4803173" y="4373349"/>
                  <a:pt x="4635556" y="4373349"/>
                </a:cubicBezTo>
                <a:close/>
                <a:moveTo>
                  <a:pt x="1369434" y="4373349"/>
                </a:moveTo>
                <a:cubicBezTo>
                  <a:pt x="1347249" y="4373349"/>
                  <a:pt x="1324038" y="4377868"/>
                  <a:pt x="1299799" y="4386906"/>
                </a:cubicBezTo>
                <a:cubicBezTo>
                  <a:pt x="1275560" y="4395944"/>
                  <a:pt x="1255224" y="4411145"/>
                  <a:pt x="1238791" y="4432508"/>
                </a:cubicBezTo>
                <a:cubicBezTo>
                  <a:pt x="1222358" y="4453871"/>
                  <a:pt x="1214141" y="4483861"/>
                  <a:pt x="1214141" y="4522479"/>
                </a:cubicBezTo>
                <a:lnTo>
                  <a:pt x="1214141" y="5905325"/>
                </a:lnTo>
                <a:cubicBezTo>
                  <a:pt x="1214141" y="5943943"/>
                  <a:pt x="1222358" y="5974138"/>
                  <a:pt x="1238791" y="5995912"/>
                </a:cubicBezTo>
                <a:cubicBezTo>
                  <a:pt x="1255224" y="6017686"/>
                  <a:pt x="1275560" y="6032887"/>
                  <a:pt x="1299799" y="6041514"/>
                </a:cubicBezTo>
                <a:cubicBezTo>
                  <a:pt x="1324038" y="6050141"/>
                  <a:pt x="1347249" y="6054455"/>
                  <a:pt x="1369434" y="6054455"/>
                </a:cubicBezTo>
                <a:lnTo>
                  <a:pt x="1517332" y="6054455"/>
                </a:lnTo>
                <a:cubicBezTo>
                  <a:pt x="1540339" y="6054455"/>
                  <a:pt x="1563756" y="6050141"/>
                  <a:pt x="1587584" y="6041514"/>
                </a:cubicBezTo>
                <a:cubicBezTo>
                  <a:pt x="1611412" y="6032887"/>
                  <a:pt x="1631543" y="6017686"/>
                  <a:pt x="1647976" y="5995912"/>
                </a:cubicBezTo>
                <a:cubicBezTo>
                  <a:pt x="1664409" y="5974138"/>
                  <a:pt x="1672625" y="5943943"/>
                  <a:pt x="1672625" y="5905325"/>
                </a:cubicBezTo>
                <a:lnTo>
                  <a:pt x="1672625" y="4908246"/>
                </a:lnTo>
                <a:cubicBezTo>
                  <a:pt x="1672625" y="4862233"/>
                  <a:pt x="1682896" y="4825464"/>
                  <a:pt x="1703437" y="4797939"/>
                </a:cubicBezTo>
                <a:cubicBezTo>
                  <a:pt x="1723979" y="4770413"/>
                  <a:pt x="1745342" y="4753159"/>
                  <a:pt x="1767526" y="4746175"/>
                </a:cubicBezTo>
                <a:cubicBezTo>
                  <a:pt x="1789711" y="4739191"/>
                  <a:pt x="1808198" y="4735699"/>
                  <a:pt x="1822988" y="4735699"/>
                </a:cubicBezTo>
                <a:cubicBezTo>
                  <a:pt x="1872288" y="4735699"/>
                  <a:pt x="1912138" y="4755418"/>
                  <a:pt x="1942539" y="4794858"/>
                </a:cubicBezTo>
                <a:cubicBezTo>
                  <a:pt x="1962259" y="4821972"/>
                  <a:pt x="1972119" y="4857303"/>
                  <a:pt x="1972119" y="4900851"/>
                </a:cubicBezTo>
                <a:lnTo>
                  <a:pt x="1972119" y="5907790"/>
                </a:lnTo>
                <a:cubicBezTo>
                  <a:pt x="1972119" y="5945586"/>
                  <a:pt x="1980335" y="5975371"/>
                  <a:pt x="1996768" y="5997145"/>
                </a:cubicBezTo>
                <a:cubicBezTo>
                  <a:pt x="2013201" y="6018919"/>
                  <a:pt x="2033537" y="6034325"/>
                  <a:pt x="2057776" y="6043363"/>
                </a:cubicBezTo>
                <a:cubicBezTo>
                  <a:pt x="2082015" y="6052401"/>
                  <a:pt x="2105227" y="6056920"/>
                  <a:pt x="2127412" y="6056920"/>
                </a:cubicBezTo>
                <a:lnTo>
                  <a:pt x="2275310" y="6056920"/>
                </a:lnTo>
                <a:cubicBezTo>
                  <a:pt x="2298316" y="6056920"/>
                  <a:pt x="2321733" y="6052401"/>
                  <a:pt x="2345561" y="6043363"/>
                </a:cubicBezTo>
                <a:cubicBezTo>
                  <a:pt x="2369389" y="6034325"/>
                  <a:pt x="2389520" y="6018919"/>
                  <a:pt x="2405953" y="5997145"/>
                </a:cubicBezTo>
                <a:cubicBezTo>
                  <a:pt x="2422386" y="5975371"/>
                  <a:pt x="2430602" y="5945586"/>
                  <a:pt x="2430602" y="5907790"/>
                </a:cubicBezTo>
                <a:lnTo>
                  <a:pt x="2430602" y="4840460"/>
                </a:lnTo>
                <a:cubicBezTo>
                  <a:pt x="2430602" y="4744326"/>
                  <a:pt x="2410061" y="4661339"/>
                  <a:pt x="2368978" y="4591498"/>
                </a:cubicBezTo>
                <a:cubicBezTo>
                  <a:pt x="2327895" y="4521657"/>
                  <a:pt x="2271201" y="4467839"/>
                  <a:pt x="2198895" y="4430043"/>
                </a:cubicBezTo>
                <a:cubicBezTo>
                  <a:pt x="2126590" y="4392247"/>
                  <a:pt x="2043603" y="4373349"/>
                  <a:pt x="1949934" y="4373349"/>
                </a:cubicBezTo>
                <a:cubicBezTo>
                  <a:pt x="1841475" y="4373349"/>
                  <a:pt x="1746985" y="4405804"/>
                  <a:pt x="1666463" y="4470715"/>
                </a:cubicBezTo>
                <a:cubicBezTo>
                  <a:pt x="1653316" y="4434562"/>
                  <a:pt x="1632159" y="4409296"/>
                  <a:pt x="1602990" y="4394917"/>
                </a:cubicBezTo>
                <a:cubicBezTo>
                  <a:pt x="1573821" y="4380538"/>
                  <a:pt x="1545269" y="4373349"/>
                  <a:pt x="1517332" y="4373349"/>
                </a:cubicBezTo>
                <a:close/>
                <a:moveTo>
                  <a:pt x="741561" y="4373349"/>
                </a:moveTo>
                <a:cubicBezTo>
                  <a:pt x="678293" y="4373349"/>
                  <a:pt x="624270" y="4395739"/>
                  <a:pt x="579489" y="4440519"/>
                </a:cubicBezTo>
                <a:cubicBezTo>
                  <a:pt x="534709" y="4485299"/>
                  <a:pt x="512319" y="4539323"/>
                  <a:pt x="512319" y="4602590"/>
                </a:cubicBezTo>
                <a:cubicBezTo>
                  <a:pt x="512319" y="4665858"/>
                  <a:pt x="534709" y="4719882"/>
                  <a:pt x="579489" y="4764662"/>
                </a:cubicBezTo>
                <a:cubicBezTo>
                  <a:pt x="624270" y="4809442"/>
                  <a:pt x="678293" y="4831832"/>
                  <a:pt x="741561" y="4831832"/>
                </a:cubicBezTo>
                <a:cubicBezTo>
                  <a:pt x="804828" y="4831832"/>
                  <a:pt x="858852" y="4809442"/>
                  <a:pt x="903632" y="4764662"/>
                </a:cubicBezTo>
                <a:cubicBezTo>
                  <a:pt x="948413" y="4719882"/>
                  <a:pt x="970803" y="4665858"/>
                  <a:pt x="970803" y="4602590"/>
                </a:cubicBezTo>
                <a:cubicBezTo>
                  <a:pt x="970803" y="4539323"/>
                  <a:pt x="948413" y="4485299"/>
                  <a:pt x="903632" y="4440519"/>
                </a:cubicBezTo>
                <a:cubicBezTo>
                  <a:pt x="858852" y="4395739"/>
                  <a:pt x="804828" y="4373349"/>
                  <a:pt x="741561" y="4373349"/>
                </a:cubicBezTo>
                <a:close/>
                <a:moveTo>
                  <a:pt x="10749549" y="4370884"/>
                </a:moveTo>
                <a:cubicBezTo>
                  <a:pt x="10727365" y="4370884"/>
                  <a:pt x="10704359" y="4375403"/>
                  <a:pt x="10680530" y="4384441"/>
                </a:cubicBezTo>
                <a:cubicBezTo>
                  <a:pt x="10656703" y="4393479"/>
                  <a:pt x="10636572" y="4408885"/>
                  <a:pt x="10620139" y="4430659"/>
                </a:cubicBezTo>
                <a:cubicBezTo>
                  <a:pt x="10603706" y="4452433"/>
                  <a:pt x="10595489" y="4482218"/>
                  <a:pt x="10595489" y="4520014"/>
                </a:cubicBezTo>
                <a:lnTo>
                  <a:pt x="10595489" y="4976033"/>
                </a:lnTo>
                <a:cubicBezTo>
                  <a:pt x="10595489" y="5072166"/>
                  <a:pt x="10617469" y="5153099"/>
                  <a:pt x="10661427" y="5218832"/>
                </a:cubicBezTo>
                <a:cubicBezTo>
                  <a:pt x="10705386" y="5284564"/>
                  <a:pt x="10762490" y="5335096"/>
                  <a:pt x="10832742" y="5370427"/>
                </a:cubicBezTo>
                <a:cubicBezTo>
                  <a:pt x="10902993" y="5405758"/>
                  <a:pt x="10961536" y="5424656"/>
                  <a:pt x="11008371" y="5427121"/>
                </a:cubicBezTo>
                <a:cubicBezTo>
                  <a:pt x="11055205" y="5429586"/>
                  <a:pt x="11085196" y="5430819"/>
                  <a:pt x="11098342" y="5430819"/>
                </a:cubicBezTo>
                <a:cubicBezTo>
                  <a:pt x="11164896" y="5430819"/>
                  <a:pt x="11229397" y="5420137"/>
                  <a:pt x="11291842" y="5398774"/>
                </a:cubicBezTo>
                <a:lnTo>
                  <a:pt x="11291842" y="5526952"/>
                </a:lnTo>
                <a:cubicBezTo>
                  <a:pt x="11291842" y="5575430"/>
                  <a:pt x="11283420" y="5614048"/>
                  <a:pt x="11266576" y="5642806"/>
                </a:cubicBezTo>
                <a:cubicBezTo>
                  <a:pt x="11249733" y="5671564"/>
                  <a:pt x="11233710" y="5687997"/>
                  <a:pt x="11218509" y="5692105"/>
                </a:cubicBezTo>
                <a:cubicBezTo>
                  <a:pt x="11203309" y="5696214"/>
                  <a:pt x="11192422" y="5698268"/>
                  <a:pt x="11185848" y="5698268"/>
                </a:cubicBezTo>
                <a:cubicBezTo>
                  <a:pt x="11139014" y="5698268"/>
                  <a:pt x="11105737" y="5664580"/>
                  <a:pt x="11086017" y="5597204"/>
                </a:cubicBezTo>
                <a:cubicBezTo>
                  <a:pt x="11072049" y="5556121"/>
                  <a:pt x="11051919" y="5535374"/>
                  <a:pt x="11025625" y="5534964"/>
                </a:cubicBezTo>
                <a:cubicBezTo>
                  <a:pt x="10999333" y="5534553"/>
                  <a:pt x="10985365" y="5534347"/>
                  <a:pt x="10983721" y="5534347"/>
                </a:cubicBezTo>
                <a:cubicBezTo>
                  <a:pt x="10933601" y="5534347"/>
                  <a:pt x="10880398" y="5547905"/>
                  <a:pt x="10824114" y="5575019"/>
                </a:cubicBezTo>
                <a:cubicBezTo>
                  <a:pt x="10767832" y="5602134"/>
                  <a:pt x="10727365" y="5632535"/>
                  <a:pt x="10702715" y="5666223"/>
                </a:cubicBezTo>
                <a:cubicBezTo>
                  <a:pt x="10678065" y="5699911"/>
                  <a:pt x="10665740" y="5729080"/>
                  <a:pt x="10665740" y="5753729"/>
                </a:cubicBezTo>
                <a:cubicBezTo>
                  <a:pt x="10665740" y="5773449"/>
                  <a:pt x="10671492" y="5793990"/>
                  <a:pt x="10682995" y="5815353"/>
                </a:cubicBezTo>
                <a:cubicBezTo>
                  <a:pt x="10723257" y="5879442"/>
                  <a:pt x="10776870" y="5930590"/>
                  <a:pt x="10843834" y="5968797"/>
                </a:cubicBezTo>
                <a:cubicBezTo>
                  <a:pt x="10910800" y="6007004"/>
                  <a:pt x="10974273" y="6030833"/>
                  <a:pt x="11034253" y="6040281"/>
                </a:cubicBezTo>
                <a:cubicBezTo>
                  <a:pt x="11094234" y="6049731"/>
                  <a:pt x="11144355" y="6054455"/>
                  <a:pt x="11184616" y="6054455"/>
                </a:cubicBezTo>
                <a:cubicBezTo>
                  <a:pt x="11311151" y="6054455"/>
                  <a:pt x="11425361" y="6026108"/>
                  <a:pt x="11527246" y="5969414"/>
                </a:cubicBezTo>
                <a:cubicBezTo>
                  <a:pt x="11593800" y="5931618"/>
                  <a:pt x="11647619" y="5880880"/>
                  <a:pt x="11688701" y="5817202"/>
                </a:cubicBezTo>
                <a:cubicBezTo>
                  <a:pt x="11729785" y="5753524"/>
                  <a:pt x="11750325" y="5677315"/>
                  <a:pt x="11750325" y="5588577"/>
                </a:cubicBezTo>
                <a:lnTo>
                  <a:pt x="11750325" y="4522479"/>
                </a:lnTo>
                <a:cubicBezTo>
                  <a:pt x="11750325" y="4453460"/>
                  <a:pt x="11721978" y="4408269"/>
                  <a:pt x="11665284" y="4386906"/>
                </a:cubicBezTo>
                <a:cubicBezTo>
                  <a:pt x="11641456" y="4377868"/>
                  <a:pt x="11618039" y="4373349"/>
                  <a:pt x="11595032" y="4373349"/>
                </a:cubicBezTo>
                <a:lnTo>
                  <a:pt x="11447135" y="4373349"/>
                </a:lnTo>
                <a:cubicBezTo>
                  <a:pt x="11390440" y="4373349"/>
                  <a:pt x="11346893" y="4393068"/>
                  <a:pt x="11316491" y="4432508"/>
                </a:cubicBezTo>
                <a:cubicBezTo>
                  <a:pt x="11300059" y="4453871"/>
                  <a:pt x="11291842" y="4483861"/>
                  <a:pt x="11291842" y="4522479"/>
                </a:cubicBezTo>
                <a:lnTo>
                  <a:pt x="11291842" y="4969870"/>
                </a:lnTo>
                <a:cubicBezTo>
                  <a:pt x="11291842" y="5006023"/>
                  <a:pt x="11280133" y="5033343"/>
                  <a:pt x="11256716" y="5051830"/>
                </a:cubicBezTo>
                <a:cubicBezTo>
                  <a:pt x="11233299" y="5070318"/>
                  <a:pt x="11207622" y="5079561"/>
                  <a:pt x="11179686" y="5079561"/>
                </a:cubicBezTo>
                <a:cubicBezTo>
                  <a:pt x="11145998" y="5079561"/>
                  <a:pt x="11116624" y="5065798"/>
                  <a:pt x="11091563" y="5038273"/>
                </a:cubicBezTo>
                <a:cubicBezTo>
                  <a:pt x="11066503" y="5010748"/>
                  <a:pt x="11053972" y="4969870"/>
                  <a:pt x="11053972" y="4915641"/>
                </a:cubicBezTo>
                <a:lnTo>
                  <a:pt x="11053972" y="4520014"/>
                </a:lnTo>
                <a:cubicBezTo>
                  <a:pt x="11053972" y="4482218"/>
                  <a:pt x="11045757" y="4452433"/>
                  <a:pt x="11029323" y="4430659"/>
                </a:cubicBezTo>
                <a:cubicBezTo>
                  <a:pt x="11012890" y="4408885"/>
                  <a:pt x="10992554" y="4393479"/>
                  <a:pt x="10968315" y="4384441"/>
                </a:cubicBezTo>
                <a:cubicBezTo>
                  <a:pt x="10944077" y="4375403"/>
                  <a:pt x="10920864" y="4370884"/>
                  <a:pt x="10898680" y="4370884"/>
                </a:cubicBezTo>
                <a:close/>
                <a:moveTo>
                  <a:pt x="2841549" y="4369651"/>
                </a:moveTo>
                <a:cubicBezTo>
                  <a:pt x="2738843" y="4369651"/>
                  <a:pt x="2660785" y="4388549"/>
                  <a:pt x="2607377" y="4426345"/>
                </a:cubicBezTo>
                <a:cubicBezTo>
                  <a:pt x="2578620" y="4446887"/>
                  <a:pt x="2564241" y="4471536"/>
                  <a:pt x="2564241" y="4500294"/>
                </a:cubicBezTo>
                <a:cubicBezTo>
                  <a:pt x="2564241" y="4512619"/>
                  <a:pt x="2577798" y="4599304"/>
                  <a:pt x="2604913" y="4760348"/>
                </a:cubicBezTo>
                <a:cubicBezTo>
                  <a:pt x="2709263" y="5383163"/>
                  <a:pt x="2854696" y="5785774"/>
                  <a:pt x="3041211" y="5968181"/>
                </a:cubicBezTo>
                <a:cubicBezTo>
                  <a:pt x="3099549" y="6025697"/>
                  <a:pt x="3164871" y="6054455"/>
                  <a:pt x="3237176" y="6054455"/>
                </a:cubicBezTo>
                <a:cubicBezTo>
                  <a:pt x="3370285" y="6054455"/>
                  <a:pt x="3488603" y="5950105"/>
                  <a:pt x="3592132" y="5741404"/>
                </a:cubicBezTo>
                <a:cubicBezTo>
                  <a:pt x="3722775" y="5476832"/>
                  <a:pt x="3829178" y="5066415"/>
                  <a:pt x="3911345" y="4510154"/>
                </a:cubicBezTo>
                <a:lnTo>
                  <a:pt x="3911345" y="4500294"/>
                </a:lnTo>
                <a:cubicBezTo>
                  <a:pt x="3911345" y="4471536"/>
                  <a:pt x="3896760" y="4446887"/>
                  <a:pt x="3867591" y="4426345"/>
                </a:cubicBezTo>
                <a:cubicBezTo>
                  <a:pt x="3838423" y="4405804"/>
                  <a:pt x="3802064" y="4391220"/>
                  <a:pt x="3758517" y="4382592"/>
                </a:cubicBezTo>
                <a:cubicBezTo>
                  <a:pt x="3714969" y="4373965"/>
                  <a:pt x="3673476" y="4369651"/>
                  <a:pt x="3634036" y="4369651"/>
                </a:cubicBezTo>
                <a:lnTo>
                  <a:pt x="3601992" y="4370884"/>
                </a:lnTo>
                <a:cubicBezTo>
                  <a:pt x="3551870" y="4374170"/>
                  <a:pt x="3509350" y="4383825"/>
                  <a:pt x="3474430" y="4399847"/>
                </a:cubicBezTo>
                <a:cubicBezTo>
                  <a:pt x="3439509" y="4415869"/>
                  <a:pt x="3422049" y="4438670"/>
                  <a:pt x="3422049" y="4468250"/>
                </a:cubicBezTo>
                <a:cubicBezTo>
                  <a:pt x="3422049" y="4492899"/>
                  <a:pt x="3415681" y="4558426"/>
                  <a:pt x="3402945" y="4664831"/>
                </a:cubicBezTo>
                <a:cubicBezTo>
                  <a:pt x="3390210" y="4771235"/>
                  <a:pt x="3374188" y="4886678"/>
                  <a:pt x="3354878" y="5011158"/>
                </a:cubicBezTo>
                <a:cubicBezTo>
                  <a:pt x="3335569" y="5135639"/>
                  <a:pt x="3315439" y="5244919"/>
                  <a:pt x="3294487" y="5338999"/>
                </a:cubicBezTo>
                <a:cubicBezTo>
                  <a:pt x="3273535" y="5433078"/>
                  <a:pt x="3254431" y="5480118"/>
                  <a:pt x="3237176" y="5480118"/>
                </a:cubicBezTo>
                <a:cubicBezTo>
                  <a:pt x="3220744" y="5480118"/>
                  <a:pt x="3201845" y="5433078"/>
                  <a:pt x="3180482" y="5338999"/>
                </a:cubicBezTo>
                <a:cubicBezTo>
                  <a:pt x="3159119" y="5244919"/>
                  <a:pt x="3138783" y="5135639"/>
                  <a:pt x="3119474" y="5011158"/>
                </a:cubicBezTo>
                <a:cubicBezTo>
                  <a:pt x="3100166" y="4886678"/>
                  <a:pt x="3084143" y="4771235"/>
                  <a:pt x="3071407" y="4664831"/>
                </a:cubicBezTo>
                <a:cubicBezTo>
                  <a:pt x="3058672" y="4558426"/>
                  <a:pt x="3052304" y="4492899"/>
                  <a:pt x="3052304" y="4468250"/>
                </a:cubicBezTo>
                <a:cubicBezTo>
                  <a:pt x="3052304" y="4438670"/>
                  <a:pt x="3035049" y="4415869"/>
                  <a:pt x="3000540" y="4399847"/>
                </a:cubicBezTo>
                <a:cubicBezTo>
                  <a:pt x="2966030" y="4383825"/>
                  <a:pt x="2933575" y="4374786"/>
                  <a:pt x="2903174" y="4372732"/>
                </a:cubicBezTo>
                <a:cubicBezTo>
                  <a:pt x="2872772" y="4370678"/>
                  <a:pt x="2852230" y="4369651"/>
                  <a:pt x="2841549" y="4369651"/>
                </a:cubicBezTo>
                <a:close/>
                <a:moveTo>
                  <a:pt x="9213087" y="2652187"/>
                </a:moveTo>
                <a:lnTo>
                  <a:pt x="9282818" y="2652187"/>
                </a:lnTo>
                <a:lnTo>
                  <a:pt x="9282818" y="3230803"/>
                </a:lnTo>
                <a:cubicBezTo>
                  <a:pt x="9190833" y="3230803"/>
                  <a:pt x="9118135" y="3211269"/>
                  <a:pt x="9064724" y="3172199"/>
                </a:cubicBezTo>
                <a:cubicBezTo>
                  <a:pt x="9011314" y="3133131"/>
                  <a:pt x="8977437" y="3091342"/>
                  <a:pt x="8963096" y="3046833"/>
                </a:cubicBezTo>
                <a:cubicBezTo>
                  <a:pt x="8948754" y="3002324"/>
                  <a:pt x="8941583" y="2963749"/>
                  <a:pt x="8941583" y="2931109"/>
                </a:cubicBezTo>
                <a:cubicBezTo>
                  <a:pt x="8941583" y="2843081"/>
                  <a:pt x="8974718" y="2769888"/>
                  <a:pt x="9040986" y="2711532"/>
                </a:cubicBezTo>
                <a:cubicBezTo>
                  <a:pt x="9084506" y="2671969"/>
                  <a:pt x="9141873" y="2652187"/>
                  <a:pt x="9213087" y="2652187"/>
                </a:cubicBezTo>
                <a:close/>
                <a:moveTo>
                  <a:pt x="4612513" y="2652187"/>
                </a:moveTo>
                <a:lnTo>
                  <a:pt x="4682244" y="2652187"/>
                </a:lnTo>
                <a:lnTo>
                  <a:pt x="4682244" y="3230803"/>
                </a:lnTo>
                <a:cubicBezTo>
                  <a:pt x="4590259" y="3230803"/>
                  <a:pt x="4517560" y="3211269"/>
                  <a:pt x="4464150" y="3172199"/>
                </a:cubicBezTo>
                <a:cubicBezTo>
                  <a:pt x="4410739" y="3133131"/>
                  <a:pt x="4376863" y="3091342"/>
                  <a:pt x="4362521" y="3046833"/>
                </a:cubicBezTo>
                <a:cubicBezTo>
                  <a:pt x="4348179" y="3002324"/>
                  <a:pt x="4341009" y="2963749"/>
                  <a:pt x="4341009" y="2931109"/>
                </a:cubicBezTo>
                <a:cubicBezTo>
                  <a:pt x="4341009" y="2843081"/>
                  <a:pt x="4374144" y="2769888"/>
                  <a:pt x="4440412" y="2711532"/>
                </a:cubicBezTo>
                <a:cubicBezTo>
                  <a:pt x="4483932" y="2671969"/>
                  <a:pt x="4541299" y="2652187"/>
                  <a:pt x="4612513" y="2652187"/>
                </a:cubicBezTo>
                <a:close/>
                <a:moveTo>
                  <a:pt x="7493755" y="1567654"/>
                </a:moveTo>
                <a:cubicBezTo>
                  <a:pt x="7466061" y="1567654"/>
                  <a:pt x="7437872" y="1573093"/>
                  <a:pt x="7409188" y="1583973"/>
                </a:cubicBezTo>
                <a:cubicBezTo>
                  <a:pt x="7380505" y="1594853"/>
                  <a:pt x="7356272" y="1613151"/>
                  <a:pt x="7336490" y="1638868"/>
                </a:cubicBezTo>
                <a:cubicBezTo>
                  <a:pt x="7316708" y="1664584"/>
                  <a:pt x="7306818" y="1700686"/>
                  <a:pt x="7306818" y="1747173"/>
                </a:cubicBezTo>
                <a:lnTo>
                  <a:pt x="7306818" y="2140335"/>
                </a:lnTo>
                <a:lnTo>
                  <a:pt x="7271211" y="2140335"/>
                </a:lnTo>
                <a:cubicBezTo>
                  <a:pt x="7231647" y="2140335"/>
                  <a:pt x="7201975" y="2159622"/>
                  <a:pt x="7182193" y="2198196"/>
                </a:cubicBezTo>
                <a:cubicBezTo>
                  <a:pt x="7162411" y="2236771"/>
                  <a:pt x="7152521" y="2278807"/>
                  <a:pt x="7152521" y="2324305"/>
                </a:cubicBezTo>
                <a:cubicBezTo>
                  <a:pt x="7152521" y="2370792"/>
                  <a:pt x="7162411" y="2413075"/>
                  <a:pt x="7182193" y="2451155"/>
                </a:cubicBezTo>
                <a:cubicBezTo>
                  <a:pt x="7201975" y="2489235"/>
                  <a:pt x="7231647" y="2508275"/>
                  <a:pt x="7271211" y="2508275"/>
                </a:cubicBezTo>
                <a:lnTo>
                  <a:pt x="7306818" y="2508275"/>
                </a:lnTo>
                <a:lnTo>
                  <a:pt x="7306818" y="3031996"/>
                </a:lnTo>
                <a:cubicBezTo>
                  <a:pt x="7306818" y="3151676"/>
                  <a:pt x="7329072" y="3253305"/>
                  <a:pt x="7373581" y="3336882"/>
                </a:cubicBezTo>
                <a:cubicBezTo>
                  <a:pt x="7418090" y="3420460"/>
                  <a:pt x="7479661" y="3483762"/>
                  <a:pt x="7558293" y="3526787"/>
                </a:cubicBezTo>
                <a:cubicBezTo>
                  <a:pt x="7636926" y="3569812"/>
                  <a:pt x="7728169" y="3591325"/>
                  <a:pt x="7832023" y="3591325"/>
                </a:cubicBezTo>
                <a:cubicBezTo>
                  <a:pt x="8075338" y="3591325"/>
                  <a:pt x="8256341" y="3496373"/>
                  <a:pt x="8375032" y="3306468"/>
                </a:cubicBezTo>
                <a:cubicBezTo>
                  <a:pt x="8395802" y="3268883"/>
                  <a:pt x="8406188" y="3232286"/>
                  <a:pt x="8406188" y="3196680"/>
                </a:cubicBezTo>
                <a:cubicBezTo>
                  <a:pt x="8406188" y="3178876"/>
                  <a:pt x="8403715" y="3161072"/>
                  <a:pt x="8398770" y="3143269"/>
                </a:cubicBezTo>
                <a:cubicBezTo>
                  <a:pt x="8381955" y="3091836"/>
                  <a:pt x="8353272" y="3049800"/>
                  <a:pt x="8312719" y="3017160"/>
                </a:cubicBezTo>
                <a:cubicBezTo>
                  <a:pt x="8272166" y="2984520"/>
                  <a:pt x="8232603" y="2968200"/>
                  <a:pt x="8194029" y="2968200"/>
                </a:cubicBezTo>
                <a:cubicBezTo>
                  <a:pt x="8151498" y="2968200"/>
                  <a:pt x="8122320" y="2993422"/>
                  <a:pt x="8106495" y="3043865"/>
                </a:cubicBezTo>
                <a:cubicBezTo>
                  <a:pt x="8083745" y="3124971"/>
                  <a:pt x="8044677" y="3165523"/>
                  <a:pt x="7989288" y="3165523"/>
                </a:cubicBezTo>
                <a:cubicBezTo>
                  <a:pt x="7948735" y="3165523"/>
                  <a:pt x="7915601" y="3142774"/>
                  <a:pt x="7889885" y="3097276"/>
                </a:cubicBezTo>
                <a:cubicBezTo>
                  <a:pt x="7869114" y="3063648"/>
                  <a:pt x="7858728" y="3017655"/>
                  <a:pt x="7858728" y="2959298"/>
                </a:cubicBezTo>
                <a:lnTo>
                  <a:pt x="7858728" y="2508275"/>
                </a:lnTo>
                <a:lnTo>
                  <a:pt x="8173258" y="2508275"/>
                </a:lnTo>
                <a:cubicBezTo>
                  <a:pt x="8212821" y="2508275"/>
                  <a:pt x="8242494" y="2489235"/>
                  <a:pt x="8262276" y="2451155"/>
                </a:cubicBezTo>
                <a:cubicBezTo>
                  <a:pt x="8282058" y="2413075"/>
                  <a:pt x="8291948" y="2370792"/>
                  <a:pt x="8291948" y="2324305"/>
                </a:cubicBezTo>
                <a:cubicBezTo>
                  <a:pt x="8291948" y="2278807"/>
                  <a:pt x="8282058" y="2236771"/>
                  <a:pt x="8262276" y="2198196"/>
                </a:cubicBezTo>
                <a:cubicBezTo>
                  <a:pt x="8242494" y="2159622"/>
                  <a:pt x="8212821" y="2140335"/>
                  <a:pt x="8173258" y="2140335"/>
                </a:cubicBezTo>
                <a:lnTo>
                  <a:pt x="7858728" y="2140335"/>
                </a:lnTo>
                <a:lnTo>
                  <a:pt x="7858728" y="1747173"/>
                </a:lnTo>
                <a:cubicBezTo>
                  <a:pt x="7858728" y="1700686"/>
                  <a:pt x="7848838" y="1664584"/>
                  <a:pt x="7829056" y="1638868"/>
                </a:cubicBezTo>
                <a:cubicBezTo>
                  <a:pt x="7809274" y="1613151"/>
                  <a:pt x="7784794" y="1594853"/>
                  <a:pt x="7755616" y="1583973"/>
                </a:cubicBezTo>
                <a:cubicBezTo>
                  <a:pt x="7726438" y="1573093"/>
                  <a:pt x="7698496" y="1567654"/>
                  <a:pt x="7671791" y="1567654"/>
                </a:cubicBezTo>
                <a:close/>
                <a:moveTo>
                  <a:pt x="5707893" y="1567654"/>
                </a:moveTo>
                <a:cubicBezTo>
                  <a:pt x="5681188" y="1567654"/>
                  <a:pt x="5653245" y="1573093"/>
                  <a:pt x="5624068" y="1583973"/>
                </a:cubicBezTo>
                <a:cubicBezTo>
                  <a:pt x="5594889" y="1594853"/>
                  <a:pt x="5570410" y="1613151"/>
                  <a:pt x="5550628" y="1638868"/>
                </a:cubicBezTo>
                <a:cubicBezTo>
                  <a:pt x="5530847" y="1664584"/>
                  <a:pt x="5520955" y="1700686"/>
                  <a:pt x="5520955" y="1747173"/>
                </a:cubicBezTo>
                <a:lnTo>
                  <a:pt x="5520955" y="3411806"/>
                </a:lnTo>
                <a:cubicBezTo>
                  <a:pt x="5520955" y="3458293"/>
                  <a:pt x="5530847" y="3494642"/>
                  <a:pt x="5550628" y="3520853"/>
                </a:cubicBezTo>
                <a:cubicBezTo>
                  <a:pt x="5570410" y="3547063"/>
                  <a:pt x="5594889" y="3565361"/>
                  <a:pt x="5624068" y="3575747"/>
                </a:cubicBezTo>
                <a:cubicBezTo>
                  <a:pt x="5653245" y="3586132"/>
                  <a:pt x="5681188" y="3591325"/>
                  <a:pt x="5707893" y="3591325"/>
                </a:cubicBezTo>
                <a:lnTo>
                  <a:pt x="5885928" y="3591325"/>
                </a:lnTo>
                <a:cubicBezTo>
                  <a:pt x="5913623" y="3591325"/>
                  <a:pt x="5941811" y="3586132"/>
                  <a:pt x="5970495" y="3575747"/>
                </a:cubicBezTo>
                <a:cubicBezTo>
                  <a:pt x="5999178" y="3565361"/>
                  <a:pt x="6023411" y="3547063"/>
                  <a:pt x="6043194" y="3520853"/>
                </a:cubicBezTo>
                <a:cubicBezTo>
                  <a:pt x="6062975" y="3494642"/>
                  <a:pt x="6072865" y="3458293"/>
                  <a:pt x="6072865" y="3411806"/>
                </a:cubicBezTo>
                <a:lnTo>
                  <a:pt x="6072865" y="2211549"/>
                </a:lnTo>
                <a:cubicBezTo>
                  <a:pt x="6072865" y="2156160"/>
                  <a:pt x="6085229" y="2111898"/>
                  <a:pt x="6109956" y="2078764"/>
                </a:cubicBezTo>
                <a:cubicBezTo>
                  <a:pt x="6134683" y="2045630"/>
                  <a:pt x="6160400" y="2024859"/>
                  <a:pt x="6187105" y="2016452"/>
                </a:cubicBezTo>
                <a:cubicBezTo>
                  <a:pt x="6213811" y="2008044"/>
                  <a:pt x="6236065" y="2003841"/>
                  <a:pt x="6253869" y="2003841"/>
                </a:cubicBezTo>
                <a:cubicBezTo>
                  <a:pt x="6313213" y="2003841"/>
                  <a:pt x="6361184" y="2027579"/>
                  <a:pt x="6397780" y="2075055"/>
                </a:cubicBezTo>
                <a:cubicBezTo>
                  <a:pt x="6421518" y="2107695"/>
                  <a:pt x="6433388" y="2150226"/>
                  <a:pt x="6433388" y="2202647"/>
                </a:cubicBezTo>
                <a:lnTo>
                  <a:pt x="6433388" y="3414773"/>
                </a:lnTo>
                <a:cubicBezTo>
                  <a:pt x="6433388" y="3460271"/>
                  <a:pt x="6443278" y="3496126"/>
                  <a:pt x="6463061" y="3522336"/>
                </a:cubicBezTo>
                <a:cubicBezTo>
                  <a:pt x="6482842" y="3548547"/>
                  <a:pt x="6507322" y="3567092"/>
                  <a:pt x="6536500" y="3577972"/>
                </a:cubicBezTo>
                <a:cubicBezTo>
                  <a:pt x="6565678" y="3588852"/>
                  <a:pt x="6593620" y="3594292"/>
                  <a:pt x="6620325" y="3594292"/>
                </a:cubicBezTo>
                <a:lnTo>
                  <a:pt x="6798361" y="3594292"/>
                </a:lnTo>
                <a:cubicBezTo>
                  <a:pt x="6826055" y="3594292"/>
                  <a:pt x="6854245" y="3588852"/>
                  <a:pt x="6882928" y="3577972"/>
                </a:cubicBezTo>
                <a:cubicBezTo>
                  <a:pt x="6911611" y="3567092"/>
                  <a:pt x="6935844" y="3548547"/>
                  <a:pt x="6955626" y="3522336"/>
                </a:cubicBezTo>
                <a:cubicBezTo>
                  <a:pt x="6975407" y="3496126"/>
                  <a:pt x="6985298" y="3460271"/>
                  <a:pt x="6985298" y="3414773"/>
                </a:cubicBezTo>
                <a:lnTo>
                  <a:pt x="6985298" y="2129949"/>
                </a:lnTo>
                <a:cubicBezTo>
                  <a:pt x="6985298" y="2014226"/>
                  <a:pt x="6960571" y="1914328"/>
                  <a:pt x="6911117" y="1830256"/>
                </a:cubicBezTo>
                <a:cubicBezTo>
                  <a:pt x="6861663" y="1746184"/>
                  <a:pt x="6793416" y="1681398"/>
                  <a:pt x="6706376" y="1635900"/>
                </a:cubicBezTo>
                <a:cubicBezTo>
                  <a:pt x="6619336" y="1590403"/>
                  <a:pt x="6519439" y="1567654"/>
                  <a:pt x="6406682" y="1567654"/>
                </a:cubicBezTo>
                <a:cubicBezTo>
                  <a:pt x="6276123" y="1567654"/>
                  <a:pt x="6162378" y="1606722"/>
                  <a:pt x="6065447" y="1684860"/>
                </a:cubicBezTo>
                <a:cubicBezTo>
                  <a:pt x="6049622" y="1641340"/>
                  <a:pt x="6024153" y="1610926"/>
                  <a:pt x="5989040" y="1593617"/>
                </a:cubicBezTo>
                <a:cubicBezTo>
                  <a:pt x="5953928" y="1576308"/>
                  <a:pt x="5919557" y="1567654"/>
                  <a:pt x="5885928" y="1567654"/>
                </a:cubicBezTo>
                <a:close/>
                <a:moveTo>
                  <a:pt x="9153742" y="1566170"/>
                </a:moveTo>
                <a:cubicBezTo>
                  <a:pt x="9001423" y="1566170"/>
                  <a:pt x="8864929" y="1600788"/>
                  <a:pt x="8744260" y="1670024"/>
                </a:cubicBezTo>
                <a:cubicBezTo>
                  <a:pt x="8663155" y="1716511"/>
                  <a:pt x="8598370" y="1778329"/>
                  <a:pt x="8549904" y="1855478"/>
                </a:cubicBezTo>
                <a:cubicBezTo>
                  <a:pt x="8536057" y="1881194"/>
                  <a:pt x="8529134" y="1905921"/>
                  <a:pt x="8529134" y="1929659"/>
                </a:cubicBezTo>
                <a:cubicBezTo>
                  <a:pt x="8529134" y="1959332"/>
                  <a:pt x="8539519" y="1988510"/>
                  <a:pt x="8560290" y="2017194"/>
                </a:cubicBezTo>
                <a:cubicBezTo>
                  <a:pt x="8598864" y="2069615"/>
                  <a:pt x="8652028" y="2112146"/>
                  <a:pt x="8719780" y="2144786"/>
                </a:cubicBezTo>
                <a:cubicBezTo>
                  <a:pt x="8787532" y="2177426"/>
                  <a:pt x="8851576" y="2193746"/>
                  <a:pt x="8911910" y="2193746"/>
                </a:cubicBezTo>
                <a:cubicBezTo>
                  <a:pt x="8977190" y="2193746"/>
                  <a:pt x="9018237" y="2168524"/>
                  <a:pt x="9035052" y="2118080"/>
                </a:cubicBezTo>
                <a:cubicBezTo>
                  <a:pt x="9058790" y="2036975"/>
                  <a:pt x="9098848" y="1996423"/>
                  <a:pt x="9155226" y="1996423"/>
                </a:cubicBezTo>
                <a:cubicBezTo>
                  <a:pt x="9192811" y="1996423"/>
                  <a:pt x="9225451" y="2018677"/>
                  <a:pt x="9253145" y="2063186"/>
                </a:cubicBezTo>
                <a:cubicBezTo>
                  <a:pt x="9272927" y="2097804"/>
                  <a:pt x="9282818" y="2144291"/>
                  <a:pt x="9282818" y="2202647"/>
                </a:cubicBezTo>
                <a:lnTo>
                  <a:pt x="9282818" y="2284247"/>
                </a:lnTo>
                <a:lnTo>
                  <a:pt x="9198251" y="2284247"/>
                </a:lnTo>
                <a:cubicBezTo>
                  <a:pt x="9052855" y="2286225"/>
                  <a:pt x="8927488" y="2310952"/>
                  <a:pt x="8822150" y="2358428"/>
                </a:cubicBezTo>
                <a:cubicBezTo>
                  <a:pt x="8716813" y="2405905"/>
                  <a:pt x="8632246" y="2468465"/>
                  <a:pt x="8568450" y="2546108"/>
                </a:cubicBezTo>
                <a:cubicBezTo>
                  <a:pt x="8504654" y="2623751"/>
                  <a:pt x="8464843" y="2697438"/>
                  <a:pt x="8449018" y="2767169"/>
                </a:cubicBezTo>
                <a:cubicBezTo>
                  <a:pt x="8433192" y="2836899"/>
                  <a:pt x="8425280" y="2895008"/>
                  <a:pt x="8425280" y="2941495"/>
                </a:cubicBezTo>
                <a:cubicBezTo>
                  <a:pt x="8425280" y="3087880"/>
                  <a:pt x="8474734" y="3218934"/>
                  <a:pt x="8573642" y="3334657"/>
                </a:cubicBezTo>
                <a:cubicBezTo>
                  <a:pt x="8638922" y="3412795"/>
                  <a:pt x="8726951" y="3475602"/>
                  <a:pt x="8837728" y="3523078"/>
                </a:cubicBezTo>
                <a:cubicBezTo>
                  <a:pt x="8948506" y="3570554"/>
                  <a:pt x="9082528" y="3594292"/>
                  <a:pt x="9239792" y="3594292"/>
                </a:cubicBezTo>
                <a:lnTo>
                  <a:pt x="9647791" y="3594292"/>
                </a:lnTo>
                <a:cubicBezTo>
                  <a:pt x="9675485" y="3594292"/>
                  <a:pt x="9703674" y="3588852"/>
                  <a:pt x="9732358" y="3577972"/>
                </a:cubicBezTo>
                <a:cubicBezTo>
                  <a:pt x="9761042" y="3567092"/>
                  <a:pt x="9785274" y="3548547"/>
                  <a:pt x="9805056" y="3522336"/>
                </a:cubicBezTo>
                <a:cubicBezTo>
                  <a:pt x="9824838" y="3496126"/>
                  <a:pt x="9834728" y="3460271"/>
                  <a:pt x="9834728" y="3414773"/>
                </a:cubicBezTo>
                <a:lnTo>
                  <a:pt x="9834728" y="2129949"/>
                </a:lnTo>
                <a:cubicBezTo>
                  <a:pt x="9834728" y="2022139"/>
                  <a:pt x="9810002" y="1929907"/>
                  <a:pt x="9760547" y="1853252"/>
                </a:cubicBezTo>
                <a:cubicBezTo>
                  <a:pt x="9711092" y="1776598"/>
                  <a:pt x="9645812" y="1715522"/>
                  <a:pt x="9564708" y="1670024"/>
                </a:cubicBezTo>
                <a:cubicBezTo>
                  <a:pt x="9483602" y="1624526"/>
                  <a:pt x="9406948" y="1595842"/>
                  <a:pt x="9334745" y="1583973"/>
                </a:cubicBezTo>
                <a:cubicBezTo>
                  <a:pt x="9262542" y="1572104"/>
                  <a:pt x="9202207" y="1566170"/>
                  <a:pt x="9153742" y="1566170"/>
                </a:cubicBezTo>
                <a:close/>
                <a:moveTo>
                  <a:pt x="4553168" y="1566170"/>
                </a:moveTo>
                <a:cubicBezTo>
                  <a:pt x="4400848" y="1566170"/>
                  <a:pt x="4264354" y="1600788"/>
                  <a:pt x="4143686" y="1670024"/>
                </a:cubicBezTo>
                <a:cubicBezTo>
                  <a:pt x="4062581" y="1716511"/>
                  <a:pt x="3997796" y="1778329"/>
                  <a:pt x="3949331" y="1855478"/>
                </a:cubicBezTo>
                <a:cubicBezTo>
                  <a:pt x="3935484" y="1881194"/>
                  <a:pt x="3928560" y="1905921"/>
                  <a:pt x="3928560" y="1929659"/>
                </a:cubicBezTo>
                <a:cubicBezTo>
                  <a:pt x="3928560" y="1959332"/>
                  <a:pt x="3938945" y="1988510"/>
                  <a:pt x="3959716" y="2017194"/>
                </a:cubicBezTo>
                <a:cubicBezTo>
                  <a:pt x="3998290" y="2069615"/>
                  <a:pt x="4051454" y="2112146"/>
                  <a:pt x="4119206" y="2144786"/>
                </a:cubicBezTo>
                <a:cubicBezTo>
                  <a:pt x="4186959" y="2177426"/>
                  <a:pt x="4251002" y="2193746"/>
                  <a:pt x="4311336" y="2193746"/>
                </a:cubicBezTo>
                <a:cubicBezTo>
                  <a:pt x="4376616" y="2193746"/>
                  <a:pt x="4417663" y="2168524"/>
                  <a:pt x="4434477" y="2118080"/>
                </a:cubicBezTo>
                <a:cubicBezTo>
                  <a:pt x="4458215" y="2036975"/>
                  <a:pt x="4498273" y="1996423"/>
                  <a:pt x="4554651" y="1996423"/>
                </a:cubicBezTo>
                <a:cubicBezTo>
                  <a:pt x="4592237" y="1996423"/>
                  <a:pt x="4624876" y="2018677"/>
                  <a:pt x="4652571" y="2063186"/>
                </a:cubicBezTo>
                <a:cubicBezTo>
                  <a:pt x="4672353" y="2097804"/>
                  <a:pt x="4682244" y="2144291"/>
                  <a:pt x="4682244" y="2202647"/>
                </a:cubicBezTo>
                <a:lnTo>
                  <a:pt x="4682244" y="2284247"/>
                </a:lnTo>
                <a:lnTo>
                  <a:pt x="4597676" y="2284247"/>
                </a:lnTo>
                <a:cubicBezTo>
                  <a:pt x="4452281" y="2286225"/>
                  <a:pt x="4326915" y="2310952"/>
                  <a:pt x="4221577" y="2358428"/>
                </a:cubicBezTo>
                <a:cubicBezTo>
                  <a:pt x="4116239" y="2405905"/>
                  <a:pt x="4031672" y="2468465"/>
                  <a:pt x="3967876" y="2546108"/>
                </a:cubicBezTo>
                <a:cubicBezTo>
                  <a:pt x="3904080" y="2623751"/>
                  <a:pt x="3864269" y="2697438"/>
                  <a:pt x="3848444" y="2767169"/>
                </a:cubicBezTo>
                <a:cubicBezTo>
                  <a:pt x="3832618" y="2836899"/>
                  <a:pt x="3824706" y="2895008"/>
                  <a:pt x="3824706" y="2941495"/>
                </a:cubicBezTo>
                <a:cubicBezTo>
                  <a:pt x="3824706" y="3087880"/>
                  <a:pt x="3874160" y="3218934"/>
                  <a:pt x="3973069" y="3334657"/>
                </a:cubicBezTo>
                <a:cubicBezTo>
                  <a:pt x="4038348" y="3412795"/>
                  <a:pt x="4126377" y="3475602"/>
                  <a:pt x="4237154" y="3523078"/>
                </a:cubicBezTo>
                <a:cubicBezTo>
                  <a:pt x="4347932" y="3570554"/>
                  <a:pt x="4481953" y="3594292"/>
                  <a:pt x="4639218" y="3594292"/>
                </a:cubicBezTo>
                <a:lnTo>
                  <a:pt x="5047217" y="3594292"/>
                </a:lnTo>
                <a:cubicBezTo>
                  <a:pt x="5074911" y="3594292"/>
                  <a:pt x="5103101" y="3588852"/>
                  <a:pt x="5131784" y="3577972"/>
                </a:cubicBezTo>
                <a:cubicBezTo>
                  <a:pt x="5160467" y="3567092"/>
                  <a:pt x="5184700" y="3548547"/>
                  <a:pt x="5204482" y="3522336"/>
                </a:cubicBezTo>
                <a:cubicBezTo>
                  <a:pt x="5224263" y="3496126"/>
                  <a:pt x="5234155" y="3460271"/>
                  <a:pt x="5234155" y="3414773"/>
                </a:cubicBezTo>
                <a:lnTo>
                  <a:pt x="5234155" y="2129949"/>
                </a:lnTo>
                <a:cubicBezTo>
                  <a:pt x="5234155" y="2022139"/>
                  <a:pt x="5209427" y="1929907"/>
                  <a:pt x="5159973" y="1853252"/>
                </a:cubicBezTo>
                <a:cubicBezTo>
                  <a:pt x="5110518" y="1776598"/>
                  <a:pt x="5045239" y="1715522"/>
                  <a:pt x="4964133" y="1670024"/>
                </a:cubicBezTo>
                <a:cubicBezTo>
                  <a:pt x="4883029" y="1624526"/>
                  <a:pt x="4806374" y="1595842"/>
                  <a:pt x="4734170" y="1583973"/>
                </a:cubicBezTo>
                <a:cubicBezTo>
                  <a:pt x="4661968" y="1572104"/>
                  <a:pt x="4601633" y="1566170"/>
                  <a:pt x="4553168" y="1566170"/>
                </a:cubicBezTo>
                <a:close/>
                <a:moveTo>
                  <a:pt x="11352919" y="1563203"/>
                </a:moveTo>
                <a:cubicBezTo>
                  <a:pt x="11306432" y="1563203"/>
                  <a:pt x="11259945" y="1567159"/>
                  <a:pt x="11213458" y="1575072"/>
                </a:cubicBezTo>
                <a:cubicBezTo>
                  <a:pt x="11064106" y="1601777"/>
                  <a:pt x="10940470" y="1664090"/>
                  <a:pt x="10842551" y="1762009"/>
                </a:cubicBezTo>
                <a:cubicBezTo>
                  <a:pt x="10744631" y="1859929"/>
                  <a:pt x="10695671" y="1985543"/>
                  <a:pt x="10695671" y="2138851"/>
                </a:cubicBezTo>
                <a:lnTo>
                  <a:pt x="10695671" y="2152204"/>
                </a:lnTo>
                <a:cubicBezTo>
                  <a:pt x="10703583" y="2263971"/>
                  <a:pt x="10738449" y="2363621"/>
                  <a:pt x="10800267" y="2451155"/>
                </a:cubicBezTo>
                <a:cubicBezTo>
                  <a:pt x="10862085" y="2538689"/>
                  <a:pt x="10935277" y="2615838"/>
                  <a:pt x="11019844" y="2682602"/>
                </a:cubicBezTo>
                <a:cubicBezTo>
                  <a:pt x="11104411" y="2749365"/>
                  <a:pt x="11184280" y="2806979"/>
                  <a:pt x="11259451" y="2855444"/>
                </a:cubicBezTo>
                <a:cubicBezTo>
                  <a:pt x="11314839" y="2892041"/>
                  <a:pt x="11360338" y="2924186"/>
                  <a:pt x="11395945" y="2951880"/>
                </a:cubicBezTo>
                <a:cubicBezTo>
                  <a:pt x="11431552" y="2979575"/>
                  <a:pt x="11449355" y="3003807"/>
                  <a:pt x="11449355" y="3024578"/>
                </a:cubicBezTo>
                <a:cubicBezTo>
                  <a:pt x="11449355" y="3074033"/>
                  <a:pt x="11415726" y="3098760"/>
                  <a:pt x="11348468" y="3098760"/>
                </a:cubicBezTo>
                <a:cubicBezTo>
                  <a:pt x="11317806" y="3098760"/>
                  <a:pt x="11285661" y="3090847"/>
                  <a:pt x="11252033" y="3075022"/>
                </a:cubicBezTo>
                <a:cubicBezTo>
                  <a:pt x="11201589" y="3052273"/>
                  <a:pt x="11161036" y="3007764"/>
                  <a:pt x="11130375" y="2941495"/>
                </a:cubicBezTo>
                <a:cubicBezTo>
                  <a:pt x="11110593" y="2901932"/>
                  <a:pt x="11076964" y="2882150"/>
                  <a:pt x="11029488" y="2882150"/>
                </a:cubicBezTo>
                <a:cubicBezTo>
                  <a:pt x="10976077" y="2882150"/>
                  <a:pt x="10917721" y="2901437"/>
                  <a:pt x="10854420" y="2940011"/>
                </a:cubicBezTo>
                <a:cubicBezTo>
                  <a:pt x="10798042" y="2974630"/>
                  <a:pt x="10757736" y="3011473"/>
                  <a:pt x="10733504" y="3050542"/>
                </a:cubicBezTo>
                <a:cubicBezTo>
                  <a:pt x="10709271" y="3089611"/>
                  <a:pt x="10697155" y="3122993"/>
                  <a:pt x="10697155" y="3150687"/>
                </a:cubicBezTo>
                <a:cubicBezTo>
                  <a:pt x="10697155" y="3172447"/>
                  <a:pt x="10702100" y="3193712"/>
                  <a:pt x="10711991" y="3214483"/>
                </a:cubicBezTo>
                <a:cubicBezTo>
                  <a:pt x="10857387" y="3469667"/>
                  <a:pt x="11076469" y="3597260"/>
                  <a:pt x="11369239" y="3597260"/>
                </a:cubicBezTo>
                <a:cubicBezTo>
                  <a:pt x="11413748" y="3597260"/>
                  <a:pt x="11458257" y="3593303"/>
                  <a:pt x="11502766" y="3585390"/>
                </a:cubicBezTo>
                <a:cubicBezTo>
                  <a:pt x="11651129" y="3559674"/>
                  <a:pt x="11775506" y="3499340"/>
                  <a:pt x="11875899" y="3404388"/>
                </a:cubicBezTo>
                <a:cubicBezTo>
                  <a:pt x="11976291" y="3309435"/>
                  <a:pt x="12026488" y="3186789"/>
                  <a:pt x="12026488" y="3036447"/>
                </a:cubicBezTo>
                <a:cubicBezTo>
                  <a:pt x="12019564" y="2917757"/>
                  <a:pt x="11984204" y="2811925"/>
                  <a:pt x="11920408" y="2718950"/>
                </a:cubicBezTo>
                <a:cubicBezTo>
                  <a:pt x="11856612" y="2625976"/>
                  <a:pt x="11781194" y="2544377"/>
                  <a:pt x="11694154" y="2474152"/>
                </a:cubicBezTo>
                <a:cubicBezTo>
                  <a:pt x="11607114" y="2403926"/>
                  <a:pt x="11525515" y="2343592"/>
                  <a:pt x="11449355" y="2293149"/>
                </a:cubicBezTo>
                <a:cubicBezTo>
                  <a:pt x="11396934" y="2258531"/>
                  <a:pt x="11353908" y="2228116"/>
                  <a:pt x="11320280" y="2201905"/>
                </a:cubicBezTo>
                <a:cubicBezTo>
                  <a:pt x="11286650" y="2175694"/>
                  <a:pt x="11269836" y="2153688"/>
                  <a:pt x="11269836" y="2135884"/>
                </a:cubicBezTo>
                <a:cubicBezTo>
                  <a:pt x="11269836" y="2099288"/>
                  <a:pt x="11283436" y="2077528"/>
                  <a:pt x="11310636" y="2070604"/>
                </a:cubicBezTo>
                <a:cubicBezTo>
                  <a:pt x="11337835" y="2063681"/>
                  <a:pt x="11358359" y="2060219"/>
                  <a:pt x="11372207" y="2060219"/>
                </a:cubicBezTo>
                <a:cubicBezTo>
                  <a:pt x="11467159" y="2060219"/>
                  <a:pt x="11539857" y="2113135"/>
                  <a:pt x="11590300" y="2218967"/>
                </a:cubicBezTo>
                <a:cubicBezTo>
                  <a:pt x="11610082" y="2258531"/>
                  <a:pt x="11643711" y="2278312"/>
                  <a:pt x="11691187" y="2278312"/>
                </a:cubicBezTo>
                <a:cubicBezTo>
                  <a:pt x="11744598" y="2278312"/>
                  <a:pt x="11802954" y="2259025"/>
                  <a:pt x="11866255" y="2220451"/>
                </a:cubicBezTo>
                <a:cubicBezTo>
                  <a:pt x="11922633" y="2185833"/>
                  <a:pt x="11962939" y="2148989"/>
                  <a:pt x="11987171" y="2109920"/>
                </a:cubicBezTo>
                <a:cubicBezTo>
                  <a:pt x="12011404" y="2070851"/>
                  <a:pt x="12023520" y="2037470"/>
                  <a:pt x="12023520" y="2009775"/>
                </a:cubicBezTo>
                <a:cubicBezTo>
                  <a:pt x="12023520" y="1988016"/>
                  <a:pt x="12018575" y="1966750"/>
                  <a:pt x="12008684" y="1945979"/>
                </a:cubicBezTo>
                <a:cubicBezTo>
                  <a:pt x="11864277" y="1690795"/>
                  <a:pt x="11645689" y="1563203"/>
                  <a:pt x="11352919" y="1563203"/>
                </a:cubicBezTo>
                <a:close/>
                <a:moveTo>
                  <a:pt x="3057892" y="1563203"/>
                </a:moveTo>
                <a:cubicBezTo>
                  <a:pt x="3011405" y="1563203"/>
                  <a:pt x="2964918" y="1567159"/>
                  <a:pt x="2918431" y="1575072"/>
                </a:cubicBezTo>
                <a:cubicBezTo>
                  <a:pt x="2769079" y="1601777"/>
                  <a:pt x="2645443" y="1663842"/>
                  <a:pt x="2547523" y="1761267"/>
                </a:cubicBezTo>
                <a:cubicBezTo>
                  <a:pt x="2449603" y="1858692"/>
                  <a:pt x="2400644" y="1983070"/>
                  <a:pt x="2400644" y="2134400"/>
                </a:cubicBezTo>
                <a:cubicBezTo>
                  <a:pt x="2402622" y="2330240"/>
                  <a:pt x="2510433" y="2512726"/>
                  <a:pt x="2724075" y="2681860"/>
                </a:cubicBezTo>
                <a:cubicBezTo>
                  <a:pt x="2808148" y="2749118"/>
                  <a:pt x="2887769" y="2806979"/>
                  <a:pt x="2962940" y="2855444"/>
                </a:cubicBezTo>
                <a:cubicBezTo>
                  <a:pt x="3019318" y="2892041"/>
                  <a:pt x="3065310" y="2924186"/>
                  <a:pt x="3100917" y="2951880"/>
                </a:cubicBezTo>
                <a:cubicBezTo>
                  <a:pt x="3136524" y="2979575"/>
                  <a:pt x="3154328" y="3003807"/>
                  <a:pt x="3154328" y="3024578"/>
                </a:cubicBezTo>
                <a:cubicBezTo>
                  <a:pt x="3154328" y="3074033"/>
                  <a:pt x="3120204" y="3098760"/>
                  <a:pt x="3051957" y="3098760"/>
                </a:cubicBezTo>
                <a:cubicBezTo>
                  <a:pt x="3021296" y="3098760"/>
                  <a:pt x="2989150" y="3090847"/>
                  <a:pt x="2955521" y="3075022"/>
                </a:cubicBezTo>
                <a:cubicBezTo>
                  <a:pt x="2906067" y="3051284"/>
                  <a:pt x="2866009" y="3006280"/>
                  <a:pt x="2835347" y="2940011"/>
                </a:cubicBezTo>
                <a:cubicBezTo>
                  <a:pt x="2815566" y="2901437"/>
                  <a:pt x="2782926" y="2882150"/>
                  <a:pt x="2737428" y="2882150"/>
                </a:cubicBezTo>
                <a:cubicBezTo>
                  <a:pt x="2682039" y="2882150"/>
                  <a:pt x="2622694" y="2900942"/>
                  <a:pt x="2559392" y="2938528"/>
                </a:cubicBezTo>
                <a:cubicBezTo>
                  <a:pt x="2502025" y="2973146"/>
                  <a:pt x="2461472" y="3009989"/>
                  <a:pt x="2437734" y="3049058"/>
                </a:cubicBezTo>
                <a:cubicBezTo>
                  <a:pt x="2413996" y="3088127"/>
                  <a:pt x="2402127" y="3121509"/>
                  <a:pt x="2402127" y="3149203"/>
                </a:cubicBezTo>
                <a:cubicBezTo>
                  <a:pt x="2402127" y="3170963"/>
                  <a:pt x="2407072" y="3192723"/>
                  <a:pt x="2416964" y="3214483"/>
                </a:cubicBezTo>
                <a:cubicBezTo>
                  <a:pt x="2560381" y="3468678"/>
                  <a:pt x="2778475" y="3595776"/>
                  <a:pt x="3071245" y="3595776"/>
                </a:cubicBezTo>
                <a:cubicBezTo>
                  <a:pt x="3116742" y="3595776"/>
                  <a:pt x="3162241" y="3591820"/>
                  <a:pt x="3207739" y="3583907"/>
                </a:cubicBezTo>
                <a:cubicBezTo>
                  <a:pt x="3356102" y="3559180"/>
                  <a:pt x="3480232" y="3499340"/>
                  <a:pt x="3580130" y="3404388"/>
                </a:cubicBezTo>
                <a:cubicBezTo>
                  <a:pt x="3680027" y="3309435"/>
                  <a:pt x="3729976" y="3187283"/>
                  <a:pt x="3729976" y="3037931"/>
                </a:cubicBezTo>
                <a:cubicBezTo>
                  <a:pt x="3724042" y="2918252"/>
                  <a:pt x="3688929" y="2811925"/>
                  <a:pt x="3624639" y="2718950"/>
                </a:cubicBezTo>
                <a:cubicBezTo>
                  <a:pt x="3560348" y="2625976"/>
                  <a:pt x="3484683" y="2544377"/>
                  <a:pt x="3397643" y="2474152"/>
                </a:cubicBezTo>
                <a:cubicBezTo>
                  <a:pt x="3310604" y="2403926"/>
                  <a:pt x="3229004" y="2343592"/>
                  <a:pt x="3152844" y="2293149"/>
                </a:cubicBezTo>
                <a:cubicBezTo>
                  <a:pt x="3100423" y="2258531"/>
                  <a:pt x="3057645" y="2228116"/>
                  <a:pt x="3024510" y="2201905"/>
                </a:cubicBezTo>
                <a:cubicBezTo>
                  <a:pt x="2991376" y="2175694"/>
                  <a:pt x="2974809" y="2153688"/>
                  <a:pt x="2974809" y="2135884"/>
                </a:cubicBezTo>
                <a:cubicBezTo>
                  <a:pt x="2974809" y="2099288"/>
                  <a:pt x="2988409" y="2077528"/>
                  <a:pt x="3015609" y="2070604"/>
                </a:cubicBezTo>
                <a:cubicBezTo>
                  <a:pt x="3042808" y="2063681"/>
                  <a:pt x="3063332" y="2060219"/>
                  <a:pt x="3077179" y="2060219"/>
                </a:cubicBezTo>
                <a:cubicBezTo>
                  <a:pt x="3107841" y="2060219"/>
                  <a:pt x="3139986" y="2068131"/>
                  <a:pt x="3173615" y="2083957"/>
                </a:cubicBezTo>
                <a:cubicBezTo>
                  <a:pt x="3223069" y="2107695"/>
                  <a:pt x="3263127" y="2152698"/>
                  <a:pt x="3293789" y="2218967"/>
                </a:cubicBezTo>
                <a:cubicBezTo>
                  <a:pt x="3313571" y="2257542"/>
                  <a:pt x="3346210" y="2276829"/>
                  <a:pt x="3391709" y="2276829"/>
                </a:cubicBezTo>
                <a:cubicBezTo>
                  <a:pt x="3449076" y="2276829"/>
                  <a:pt x="3508421" y="2258036"/>
                  <a:pt x="3569745" y="2220451"/>
                </a:cubicBezTo>
                <a:cubicBezTo>
                  <a:pt x="3626122" y="2185833"/>
                  <a:pt x="3666428" y="2149237"/>
                  <a:pt x="3690660" y="2110662"/>
                </a:cubicBezTo>
                <a:cubicBezTo>
                  <a:pt x="3714893" y="2072088"/>
                  <a:pt x="3727009" y="2038953"/>
                  <a:pt x="3727009" y="2011259"/>
                </a:cubicBezTo>
                <a:cubicBezTo>
                  <a:pt x="3727009" y="1989499"/>
                  <a:pt x="3722064" y="1967739"/>
                  <a:pt x="3712173" y="1945979"/>
                </a:cubicBezTo>
                <a:cubicBezTo>
                  <a:pt x="3567766" y="1690795"/>
                  <a:pt x="3349672" y="1563203"/>
                  <a:pt x="3057892" y="1563203"/>
                </a:cubicBezTo>
                <a:close/>
                <a:moveTo>
                  <a:pt x="10302532" y="1371814"/>
                </a:moveTo>
                <a:cubicBezTo>
                  <a:pt x="10231318" y="1371814"/>
                  <a:pt x="10170736" y="1397036"/>
                  <a:pt x="10120788" y="1447479"/>
                </a:cubicBezTo>
                <a:cubicBezTo>
                  <a:pt x="10070838" y="1497923"/>
                  <a:pt x="10045864" y="1558752"/>
                  <a:pt x="10045864" y="1629966"/>
                </a:cubicBezTo>
                <a:cubicBezTo>
                  <a:pt x="10045864" y="1672497"/>
                  <a:pt x="10062678" y="1714533"/>
                  <a:pt x="10096308" y="1756075"/>
                </a:cubicBezTo>
                <a:cubicBezTo>
                  <a:pt x="10129936" y="1797616"/>
                  <a:pt x="10164554" y="1830256"/>
                  <a:pt x="10200162" y="1853994"/>
                </a:cubicBezTo>
                <a:cubicBezTo>
                  <a:pt x="10183347" y="1905427"/>
                  <a:pt x="10161092" y="1955623"/>
                  <a:pt x="10133398" y="2004583"/>
                </a:cubicBezTo>
                <a:cubicBezTo>
                  <a:pt x="10105704" y="2053542"/>
                  <a:pt x="10083449" y="2088408"/>
                  <a:pt x="10066635" y="2109179"/>
                </a:cubicBezTo>
                <a:cubicBezTo>
                  <a:pt x="10054766" y="2125993"/>
                  <a:pt x="10048832" y="2143797"/>
                  <a:pt x="10048832" y="2162589"/>
                </a:cubicBezTo>
                <a:cubicBezTo>
                  <a:pt x="10048832" y="2170502"/>
                  <a:pt x="10049820" y="2178415"/>
                  <a:pt x="10051799" y="2186327"/>
                </a:cubicBezTo>
                <a:cubicBezTo>
                  <a:pt x="10064656" y="2226880"/>
                  <a:pt x="10091857" y="2247156"/>
                  <a:pt x="10133398" y="2247156"/>
                </a:cubicBezTo>
                <a:cubicBezTo>
                  <a:pt x="10193732" y="2247156"/>
                  <a:pt x="10267914" y="2188305"/>
                  <a:pt x="10355943" y="2070604"/>
                </a:cubicBezTo>
                <a:cubicBezTo>
                  <a:pt x="10409354" y="2000379"/>
                  <a:pt x="10456582" y="1923725"/>
                  <a:pt x="10497630" y="1840642"/>
                </a:cubicBezTo>
                <a:cubicBezTo>
                  <a:pt x="10538676" y="1757558"/>
                  <a:pt x="10559200" y="1687333"/>
                  <a:pt x="10559200" y="1629966"/>
                </a:cubicBezTo>
                <a:cubicBezTo>
                  <a:pt x="10559200" y="1558752"/>
                  <a:pt x="10534226" y="1497923"/>
                  <a:pt x="10484277" y="1447479"/>
                </a:cubicBezTo>
                <a:cubicBezTo>
                  <a:pt x="10434328" y="1397036"/>
                  <a:pt x="10373746" y="1371814"/>
                  <a:pt x="10302532" y="1371814"/>
                </a:cubicBezTo>
                <a:close/>
                <a:moveTo>
                  <a:pt x="1530328" y="231201"/>
                </a:moveTo>
                <a:lnTo>
                  <a:pt x="1530328" y="3175667"/>
                </a:lnTo>
                <a:lnTo>
                  <a:pt x="1863470" y="3562625"/>
                </a:lnTo>
                <a:lnTo>
                  <a:pt x="643657" y="3562625"/>
                </a:lnTo>
                <a:lnTo>
                  <a:pt x="700035" y="3631816"/>
                </a:lnTo>
                <a:lnTo>
                  <a:pt x="2012103" y="3631816"/>
                </a:lnTo>
                <a:lnTo>
                  <a:pt x="1599519" y="3155166"/>
                </a:lnTo>
                <a:lnTo>
                  <a:pt x="1599519" y="264515"/>
                </a:lnTo>
                <a:close/>
                <a:moveTo>
                  <a:pt x="1097243" y="185073"/>
                </a:moveTo>
                <a:cubicBezTo>
                  <a:pt x="1042573" y="318330"/>
                  <a:pt x="960569" y="428523"/>
                  <a:pt x="851230" y="515653"/>
                </a:cubicBezTo>
                <a:cubicBezTo>
                  <a:pt x="741891" y="602783"/>
                  <a:pt x="630843" y="646347"/>
                  <a:pt x="518088" y="646347"/>
                </a:cubicBezTo>
                <a:cubicBezTo>
                  <a:pt x="473668" y="646347"/>
                  <a:pt x="450605" y="632680"/>
                  <a:pt x="448896" y="605345"/>
                </a:cubicBezTo>
                <a:cubicBezTo>
                  <a:pt x="448896" y="601928"/>
                  <a:pt x="449751" y="595949"/>
                  <a:pt x="451459" y="587407"/>
                </a:cubicBezTo>
                <a:cubicBezTo>
                  <a:pt x="454876" y="575448"/>
                  <a:pt x="456584" y="563489"/>
                  <a:pt x="456584" y="551530"/>
                </a:cubicBezTo>
                <a:cubicBezTo>
                  <a:pt x="456584" y="483193"/>
                  <a:pt x="420707" y="450733"/>
                  <a:pt x="348954" y="454150"/>
                </a:cubicBezTo>
                <a:cubicBezTo>
                  <a:pt x="268658" y="457567"/>
                  <a:pt x="228510" y="501985"/>
                  <a:pt x="228510" y="587407"/>
                </a:cubicBezTo>
                <a:cubicBezTo>
                  <a:pt x="228510" y="645493"/>
                  <a:pt x="257126" y="694183"/>
                  <a:pt x="314358" y="733477"/>
                </a:cubicBezTo>
                <a:cubicBezTo>
                  <a:pt x="371590" y="772771"/>
                  <a:pt x="442917" y="792417"/>
                  <a:pt x="528338" y="792417"/>
                </a:cubicBezTo>
                <a:cubicBezTo>
                  <a:pt x="683804" y="792417"/>
                  <a:pt x="819624" y="749707"/>
                  <a:pt x="935797" y="664286"/>
                </a:cubicBezTo>
                <a:lnTo>
                  <a:pt x="935797" y="823169"/>
                </a:lnTo>
                <a:cubicBezTo>
                  <a:pt x="846959" y="882964"/>
                  <a:pt x="745308" y="912861"/>
                  <a:pt x="630843" y="912861"/>
                </a:cubicBezTo>
                <a:cubicBezTo>
                  <a:pt x="509545" y="912861"/>
                  <a:pt x="396789" y="870151"/>
                  <a:pt x="292576" y="784730"/>
                </a:cubicBezTo>
                <a:lnTo>
                  <a:pt x="272074" y="784730"/>
                </a:lnTo>
                <a:cubicBezTo>
                  <a:pt x="357496" y="912861"/>
                  <a:pt x="478794" y="976927"/>
                  <a:pt x="635969" y="976927"/>
                </a:cubicBezTo>
                <a:cubicBezTo>
                  <a:pt x="736766" y="976927"/>
                  <a:pt x="836708" y="951301"/>
                  <a:pt x="935797" y="900048"/>
                </a:cubicBezTo>
                <a:lnTo>
                  <a:pt x="935797" y="3155166"/>
                </a:lnTo>
                <a:lnTo>
                  <a:pt x="610342" y="3421680"/>
                </a:lnTo>
                <a:lnTo>
                  <a:pt x="1714838" y="3421680"/>
                </a:lnTo>
                <a:lnTo>
                  <a:pt x="1402196" y="3155166"/>
                </a:lnTo>
                <a:lnTo>
                  <a:pt x="1402196" y="18507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73305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sz="41300" dirty="0">
              <a:solidFill>
                <a:srgbClr val="173305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390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F85F5-3CB1-3548-A953-326B17096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9956443-8769-89B2-9686-1F413C321A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E64FA21D-1A6B-1AE7-EFEF-D0528E7E2587}"/>
              </a:ext>
            </a:extLst>
          </p:cNvPr>
          <p:cNvSpPr txBox="1"/>
          <p:nvPr/>
        </p:nvSpPr>
        <p:spPr>
          <a:xfrm>
            <a:off x="-197510400" y="-121310400"/>
            <a:ext cx="252476000" cy="1571752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67612" y="4892224"/>
                </a:moveTo>
                <a:cubicBezTo>
                  <a:pt x="645427" y="4892224"/>
                  <a:pt x="622216" y="4896743"/>
                  <a:pt x="597977" y="4905781"/>
                </a:cubicBezTo>
                <a:cubicBezTo>
                  <a:pt x="573738" y="4914819"/>
                  <a:pt x="553402" y="4930225"/>
                  <a:pt x="536969" y="4951999"/>
                </a:cubicBezTo>
                <a:cubicBezTo>
                  <a:pt x="520536" y="4973773"/>
                  <a:pt x="512319" y="5003969"/>
                  <a:pt x="512319" y="5042587"/>
                </a:cubicBezTo>
                <a:lnTo>
                  <a:pt x="512319" y="5905325"/>
                </a:lnTo>
                <a:cubicBezTo>
                  <a:pt x="512319" y="5943943"/>
                  <a:pt x="520536" y="5974138"/>
                  <a:pt x="536969" y="5995912"/>
                </a:cubicBezTo>
                <a:cubicBezTo>
                  <a:pt x="553402" y="6017686"/>
                  <a:pt x="573738" y="6032887"/>
                  <a:pt x="597977" y="6041514"/>
                </a:cubicBezTo>
                <a:cubicBezTo>
                  <a:pt x="622216" y="6050141"/>
                  <a:pt x="645427" y="6054455"/>
                  <a:pt x="667612" y="6054455"/>
                </a:cubicBezTo>
                <a:lnTo>
                  <a:pt x="815510" y="6054455"/>
                </a:lnTo>
                <a:cubicBezTo>
                  <a:pt x="838516" y="6054455"/>
                  <a:pt x="861934" y="6050141"/>
                  <a:pt x="885762" y="6041514"/>
                </a:cubicBezTo>
                <a:cubicBezTo>
                  <a:pt x="909589" y="6032887"/>
                  <a:pt x="929720" y="6017686"/>
                  <a:pt x="946153" y="5995912"/>
                </a:cubicBezTo>
                <a:cubicBezTo>
                  <a:pt x="962586" y="5974138"/>
                  <a:pt x="970803" y="5943943"/>
                  <a:pt x="970803" y="5905325"/>
                </a:cubicBezTo>
                <a:lnTo>
                  <a:pt x="970803" y="5042587"/>
                </a:lnTo>
                <a:cubicBezTo>
                  <a:pt x="970803" y="5003969"/>
                  <a:pt x="962586" y="4973773"/>
                  <a:pt x="946153" y="4951999"/>
                </a:cubicBezTo>
                <a:cubicBezTo>
                  <a:pt x="929720" y="4930225"/>
                  <a:pt x="909589" y="4914819"/>
                  <a:pt x="885762" y="4905781"/>
                </a:cubicBezTo>
                <a:cubicBezTo>
                  <a:pt x="861934" y="4896743"/>
                  <a:pt x="838516" y="4892224"/>
                  <a:pt x="815510" y="4892224"/>
                </a:cubicBezTo>
                <a:close/>
                <a:moveTo>
                  <a:pt x="8495645" y="4801020"/>
                </a:moveTo>
                <a:cubicBezTo>
                  <a:pt x="8540836" y="4801020"/>
                  <a:pt x="8578426" y="4821151"/>
                  <a:pt x="8608417" y="4861412"/>
                </a:cubicBezTo>
                <a:cubicBezTo>
                  <a:pt x="8638407" y="4901673"/>
                  <a:pt x="8660798" y="4953026"/>
                  <a:pt x="8675588" y="5015472"/>
                </a:cubicBezTo>
                <a:cubicBezTo>
                  <a:pt x="8690377" y="5077918"/>
                  <a:pt x="8697772" y="5144061"/>
                  <a:pt x="8697772" y="5213902"/>
                </a:cubicBezTo>
                <a:cubicBezTo>
                  <a:pt x="8697772" y="5283743"/>
                  <a:pt x="8690172" y="5349886"/>
                  <a:pt x="8674971" y="5412332"/>
                </a:cubicBezTo>
                <a:cubicBezTo>
                  <a:pt x="8659770" y="5474777"/>
                  <a:pt x="8637175" y="5526131"/>
                  <a:pt x="8607184" y="5566392"/>
                </a:cubicBezTo>
                <a:cubicBezTo>
                  <a:pt x="8577194" y="5606653"/>
                  <a:pt x="8539604" y="5626784"/>
                  <a:pt x="8494412" y="5626784"/>
                </a:cubicBezTo>
                <a:cubicBezTo>
                  <a:pt x="8449221" y="5626784"/>
                  <a:pt x="8411836" y="5606653"/>
                  <a:pt x="8382257" y="5566392"/>
                </a:cubicBezTo>
                <a:cubicBezTo>
                  <a:pt x="8323098" y="5485870"/>
                  <a:pt x="8293518" y="5372070"/>
                  <a:pt x="8293518" y="5224994"/>
                </a:cubicBezTo>
                <a:lnTo>
                  <a:pt x="8293518" y="5164603"/>
                </a:lnTo>
                <a:cubicBezTo>
                  <a:pt x="8293518" y="5127628"/>
                  <a:pt x="8301118" y="5077918"/>
                  <a:pt x="8316319" y="5015472"/>
                </a:cubicBezTo>
                <a:cubicBezTo>
                  <a:pt x="8331519" y="4953026"/>
                  <a:pt x="8354115" y="4901673"/>
                  <a:pt x="8384105" y="4861412"/>
                </a:cubicBezTo>
                <a:cubicBezTo>
                  <a:pt x="8414096" y="4821151"/>
                  <a:pt x="8451276" y="4801020"/>
                  <a:pt x="8495645" y="4801020"/>
                </a:cubicBezTo>
                <a:close/>
                <a:moveTo>
                  <a:pt x="4635556" y="4801020"/>
                </a:moveTo>
                <a:cubicBezTo>
                  <a:pt x="4672530" y="4801020"/>
                  <a:pt x="4702932" y="4814167"/>
                  <a:pt x="4726760" y="4840460"/>
                </a:cubicBezTo>
                <a:cubicBezTo>
                  <a:pt x="4750587" y="4866752"/>
                  <a:pt x="4769075" y="4899208"/>
                  <a:pt x="4782221" y="4937826"/>
                </a:cubicBezTo>
                <a:cubicBezTo>
                  <a:pt x="4795368" y="4976443"/>
                  <a:pt x="4804406" y="5015472"/>
                  <a:pt x="4809336" y="5054912"/>
                </a:cubicBezTo>
                <a:lnTo>
                  <a:pt x="4448218" y="5054912"/>
                </a:lnTo>
                <a:cubicBezTo>
                  <a:pt x="4461365" y="4981784"/>
                  <a:pt x="4483549" y="4921187"/>
                  <a:pt x="4514773" y="4873120"/>
                </a:cubicBezTo>
                <a:cubicBezTo>
                  <a:pt x="4545995" y="4825054"/>
                  <a:pt x="4586256" y="4801020"/>
                  <a:pt x="4635556" y="4801020"/>
                </a:cubicBezTo>
                <a:close/>
                <a:moveTo>
                  <a:pt x="9789157" y="4679004"/>
                </a:moveTo>
                <a:cubicBezTo>
                  <a:pt x="9877895" y="4683113"/>
                  <a:pt x="9943422" y="4713719"/>
                  <a:pt x="9985738" y="4770824"/>
                </a:cubicBezTo>
                <a:cubicBezTo>
                  <a:pt x="10028053" y="4827929"/>
                  <a:pt x="10049211" y="4893045"/>
                  <a:pt x="10049211" y="4966173"/>
                </a:cubicBezTo>
                <a:cubicBezTo>
                  <a:pt x="10049211" y="4969459"/>
                  <a:pt x="10049005" y="4991028"/>
                  <a:pt x="10048594" y="5030878"/>
                </a:cubicBezTo>
                <a:cubicBezTo>
                  <a:pt x="10048183" y="5070728"/>
                  <a:pt x="10025999" y="5120233"/>
                  <a:pt x="9982040" y="5179392"/>
                </a:cubicBezTo>
                <a:cubicBezTo>
                  <a:pt x="9938081" y="5238552"/>
                  <a:pt x="9873787" y="5271418"/>
                  <a:pt x="9789157" y="5277991"/>
                </a:cubicBezTo>
                <a:close/>
                <a:moveTo>
                  <a:pt x="9484733" y="4373349"/>
                </a:moveTo>
                <a:cubicBezTo>
                  <a:pt x="9428861" y="4373349"/>
                  <a:pt x="9385724" y="4393068"/>
                  <a:pt x="9355323" y="4432508"/>
                </a:cubicBezTo>
                <a:cubicBezTo>
                  <a:pt x="9338068" y="4453871"/>
                  <a:pt x="9329441" y="4483861"/>
                  <a:pt x="9329441" y="4522479"/>
                </a:cubicBezTo>
                <a:lnTo>
                  <a:pt x="9329441" y="5905325"/>
                </a:lnTo>
                <a:cubicBezTo>
                  <a:pt x="9329441" y="5975165"/>
                  <a:pt x="9358198" y="6020357"/>
                  <a:pt x="9415714" y="6040898"/>
                </a:cubicBezTo>
                <a:cubicBezTo>
                  <a:pt x="9439542" y="6049936"/>
                  <a:pt x="9462549" y="6054455"/>
                  <a:pt x="9484733" y="6054455"/>
                </a:cubicBezTo>
                <a:lnTo>
                  <a:pt x="9633864" y="6054455"/>
                </a:lnTo>
                <a:cubicBezTo>
                  <a:pt x="9690558" y="6054455"/>
                  <a:pt x="9734105" y="6034735"/>
                  <a:pt x="9764507" y="5995296"/>
                </a:cubicBezTo>
                <a:cubicBezTo>
                  <a:pt x="9780940" y="5973933"/>
                  <a:pt x="9789157" y="5943943"/>
                  <a:pt x="9789157" y="5905325"/>
                </a:cubicBezTo>
                <a:lnTo>
                  <a:pt x="9789157" y="5602134"/>
                </a:lnTo>
                <a:cubicBezTo>
                  <a:pt x="9916513" y="5611994"/>
                  <a:pt x="9980192" y="5713057"/>
                  <a:pt x="9980192" y="5905325"/>
                </a:cubicBezTo>
                <a:cubicBezTo>
                  <a:pt x="9980192" y="5975987"/>
                  <a:pt x="10008949" y="6021178"/>
                  <a:pt x="10066465" y="6040898"/>
                </a:cubicBezTo>
                <a:cubicBezTo>
                  <a:pt x="10090293" y="6049936"/>
                  <a:pt x="10113300" y="6054455"/>
                  <a:pt x="10135484" y="6054455"/>
                </a:cubicBezTo>
                <a:lnTo>
                  <a:pt x="10283382" y="6054455"/>
                </a:lnTo>
                <a:cubicBezTo>
                  <a:pt x="10305567" y="6054455"/>
                  <a:pt x="10328778" y="6050141"/>
                  <a:pt x="10353018" y="6041514"/>
                </a:cubicBezTo>
                <a:cubicBezTo>
                  <a:pt x="10377257" y="6032887"/>
                  <a:pt x="10397593" y="6017686"/>
                  <a:pt x="10414026" y="5995912"/>
                </a:cubicBezTo>
                <a:cubicBezTo>
                  <a:pt x="10430458" y="5974138"/>
                  <a:pt x="10438675" y="5943943"/>
                  <a:pt x="10438675" y="5905325"/>
                </a:cubicBezTo>
                <a:cubicBezTo>
                  <a:pt x="10438675" y="5697446"/>
                  <a:pt x="10372121" y="5546261"/>
                  <a:pt x="10239013" y="5451771"/>
                </a:cubicBezTo>
                <a:cubicBezTo>
                  <a:pt x="10312962" y="5398363"/>
                  <a:pt x="10370272" y="5335301"/>
                  <a:pt x="10410944" y="5262585"/>
                </a:cubicBezTo>
                <a:cubicBezTo>
                  <a:pt x="10451616" y="5189868"/>
                  <a:pt x="10474211" y="5128861"/>
                  <a:pt x="10478731" y="5079561"/>
                </a:cubicBezTo>
                <a:cubicBezTo>
                  <a:pt x="10483250" y="5030262"/>
                  <a:pt x="10485510" y="4996574"/>
                  <a:pt x="10485510" y="4978498"/>
                </a:cubicBezTo>
                <a:cubicBezTo>
                  <a:pt x="10485510" y="4827313"/>
                  <a:pt x="10433745" y="4695437"/>
                  <a:pt x="10330217" y="4582871"/>
                </a:cubicBezTo>
                <a:cubicBezTo>
                  <a:pt x="10201216" y="4443189"/>
                  <a:pt x="10019631" y="4373349"/>
                  <a:pt x="9785459" y="4373349"/>
                </a:cubicBezTo>
                <a:close/>
                <a:moveTo>
                  <a:pt x="8495645" y="4373349"/>
                </a:moveTo>
                <a:cubicBezTo>
                  <a:pt x="8386365" y="4373349"/>
                  <a:pt x="8290437" y="4397177"/>
                  <a:pt x="8207860" y="4444833"/>
                </a:cubicBezTo>
                <a:cubicBezTo>
                  <a:pt x="8125284" y="4492488"/>
                  <a:pt x="8056470" y="4556167"/>
                  <a:pt x="8001420" y="4635867"/>
                </a:cubicBezTo>
                <a:cubicBezTo>
                  <a:pt x="7946368" y="4715568"/>
                  <a:pt x="7905081" y="4805334"/>
                  <a:pt x="7877555" y="4905165"/>
                </a:cubicBezTo>
                <a:cubicBezTo>
                  <a:pt x="7850029" y="5004996"/>
                  <a:pt x="7836267" y="5082026"/>
                  <a:pt x="7836267" y="5136255"/>
                </a:cubicBezTo>
                <a:lnTo>
                  <a:pt x="7836267" y="5222529"/>
                </a:lnTo>
                <a:cubicBezTo>
                  <a:pt x="7836267" y="5325236"/>
                  <a:pt x="7849824" y="5425889"/>
                  <a:pt x="7876939" y="5524488"/>
                </a:cubicBezTo>
                <a:cubicBezTo>
                  <a:pt x="7904053" y="5623086"/>
                  <a:pt x="7945136" y="5712236"/>
                  <a:pt x="8000187" y="5791936"/>
                </a:cubicBezTo>
                <a:cubicBezTo>
                  <a:pt x="8055238" y="5871637"/>
                  <a:pt x="8123846" y="5935315"/>
                  <a:pt x="8206012" y="5982971"/>
                </a:cubicBezTo>
                <a:cubicBezTo>
                  <a:pt x="8288177" y="6030627"/>
                  <a:pt x="8384311" y="6054455"/>
                  <a:pt x="8494412" y="6054455"/>
                </a:cubicBezTo>
                <a:cubicBezTo>
                  <a:pt x="8604514" y="6054455"/>
                  <a:pt x="8700854" y="6030627"/>
                  <a:pt x="8783430" y="5982971"/>
                </a:cubicBezTo>
                <a:cubicBezTo>
                  <a:pt x="8866006" y="5935315"/>
                  <a:pt x="8934820" y="5871637"/>
                  <a:pt x="8989871" y="5791936"/>
                </a:cubicBezTo>
                <a:cubicBezTo>
                  <a:pt x="9044921" y="5712236"/>
                  <a:pt x="9086209" y="5622470"/>
                  <a:pt x="9113735" y="5522639"/>
                </a:cubicBezTo>
                <a:cubicBezTo>
                  <a:pt x="9141260" y="5422808"/>
                  <a:pt x="9155023" y="5319895"/>
                  <a:pt x="9155023" y="5213902"/>
                </a:cubicBezTo>
                <a:cubicBezTo>
                  <a:pt x="9155023" y="5107908"/>
                  <a:pt x="9141261" y="5004996"/>
                  <a:pt x="9113735" y="4905165"/>
                </a:cubicBezTo>
                <a:cubicBezTo>
                  <a:pt x="9086209" y="4805334"/>
                  <a:pt x="9045127" y="4715568"/>
                  <a:pt x="8990487" y="4635867"/>
                </a:cubicBezTo>
                <a:cubicBezTo>
                  <a:pt x="8935847" y="4556167"/>
                  <a:pt x="8867239" y="4492488"/>
                  <a:pt x="8784662" y="4444833"/>
                </a:cubicBezTo>
                <a:cubicBezTo>
                  <a:pt x="8702086" y="4397177"/>
                  <a:pt x="8605747" y="4373349"/>
                  <a:pt x="8495645" y="4373349"/>
                </a:cubicBezTo>
                <a:close/>
                <a:moveTo>
                  <a:pt x="7037478" y="4373349"/>
                </a:moveTo>
                <a:cubicBezTo>
                  <a:pt x="7014472" y="4373349"/>
                  <a:pt x="6991055" y="4377868"/>
                  <a:pt x="6967227" y="4386906"/>
                </a:cubicBezTo>
                <a:cubicBezTo>
                  <a:pt x="6943399" y="4395944"/>
                  <a:pt x="6923268" y="4411145"/>
                  <a:pt x="6906835" y="4432508"/>
                </a:cubicBezTo>
                <a:cubicBezTo>
                  <a:pt x="6890402" y="4453871"/>
                  <a:pt x="6882186" y="4483861"/>
                  <a:pt x="6882186" y="4522479"/>
                </a:cubicBezTo>
                <a:lnTo>
                  <a:pt x="6882186" y="4849087"/>
                </a:lnTo>
                <a:lnTo>
                  <a:pt x="6852606" y="4849087"/>
                </a:lnTo>
                <a:cubicBezTo>
                  <a:pt x="6819740" y="4849087"/>
                  <a:pt x="6795090" y="4865109"/>
                  <a:pt x="6778657" y="4897154"/>
                </a:cubicBezTo>
                <a:cubicBezTo>
                  <a:pt x="6762224" y="4929198"/>
                  <a:pt x="6754007" y="4964119"/>
                  <a:pt x="6754007" y="5001915"/>
                </a:cubicBezTo>
                <a:cubicBezTo>
                  <a:pt x="6754007" y="5040533"/>
                  <a:pt x="6762224" y="5075658"/>
                  <a:pt x="6778657" y="5107292"/>
                </a:cubicBezTo>
                <a:cubicBezTo>
                  <a:pt x="6795090" y="5138926"/>
                  <a:pt x="6819740" y="5154743"/>
                  <a:pt x="6852606" y="5154743"/>
                </a:cubicBezTo>
                <a:lnTo>
                  <a:pt x="6882186" y="5154743"/>
                </a:lnTo>
                <a:lnTo>
                  <a:pt x="6882186" y="5589809"/>
                </a:lnTo>
                <a:cubicBezTo>
                  <a:pt x="6882186" y="5689229"/>
                  <a:pt x="6900673" y="5773654"/>
                  <a:pt x="6937647" y="5843084"/>
                </a:cubicBezTo>
                <a:cubicBezTo>
                  <a:pt x="6974622" y="5912514"/>
                  <a:pt x="7025770" y="5965100"/>
                  <a:pt x="7091091" y="6000842"/>
                </a:cubicBezTo>
                <a:cubicBezTo>
                  <a:pt x="7156413" y="6036584"/>
                  <a:pt x="7232211" y="6054455"/>
                  <a:pt x="7318484" y="6054455"/>
                </a:cubicBezTo>
                <a:cubicBezTo>
                  <a:pt x="7520612" y="6054455"/>
                  <a:pt x="7670975" y="5975576"/>
                  <a:pt x="7769573" y="5817818"/>
                </a:cubicBezTo>
                <a:cubicBezTo>
                  <a:pt x="7786828" y="5786595"/>
                  <a:pt x="7795455" y="5756194"/>
                  <a:pt x="7795455" y="5726615"/>
                </a:cubicBezTo>
                <a:cubicBezTo>
                  <a:pt x="7795455" y="5711825"/>
                  <a:pt x="7793401" y="5697035"/>
                  <a:pt x="7789293" y="5682245"/>
                </a:cubicBezTo>
                <a:cubicBezTo>
                  <a:pt x="7775325" y="5639519"/>
                  <a:pt x="7751497" y="5604599"/>
                  <a:pt x="7717809" y="5577484"/>
                </a:cubicBezTo>
                <a:cubicBezTo>
                  <a:pt x="7684121" y="5550370"/>
                  <a:pt x="7651255" y="5536812"/>
                  <a:pt x="7619210" y="5536812"/>
                </a:cubicBezTo>
                <a:cubicBezTo>
                  <a:pt x="7583879" y="5536812"/>
                  <a:pt x="7559640" y="5557765"/>
                  <a:pt x="7546494" y="5599669"/>
                </a:cubicBezTo>
                <a:cubicBezTo>
                  <a:pt x="7527596" y="5667045"/>
                  <a:pt x="7495141" y="5700733"/>
                  <a:pt x="7449128" y="5700733"/>
                </a:cubicBezTo>
                <a:cubicBezTo>
                  <a:pt x="7415440" y="5700733"/>
                  <a:pt x="7387915" y="5681834"/>
                  <a:pt x="7366551" y="5644038"/>
                </a:cubicBezTo>
                <a:cubicBezTo>
                  <a:pt x="7349297" y="5616102"/>
                  <a:pt x="7340669" y="5577895"/>
                  <a:pt x="7340669" y="5529417"/>
                </a:cubicBezTo>
                <a:lnTo>
                  <a:pt x="7340669" y="5154743"/>
                </a:lnTo>
                <a:lnTo>
                  <a:pt x="7601956" y="5154743"/>
                </a:lnTo>
                <a:cubicBezTo>
                  <a:pt x="7634822" y="5154743"/>
                  <a:pt x="7659471" y="5138926"/>
                  <a:pt x="7675905" y="5107292"/>
                </a:cubicBezTo>
                <a:cubicBezTo>
                  <a:pt x="7692338" y="5075658"/>
                  <a:pt x="7700554" y="5040533"/>
                  <a:pt x="7700554" y="5001915"/>
                </a:cubicBezTo>
                <a:cubicBezTo>
                  <a:pt x="7700554" y="4964119"/>
                  <a:pt x="7692338" y="4929198"/>
                  <a:pt x="7675905" y="4897154"/>
                </a:cubicBezTo>
                <a:cubicBezTo>
                  <a:pt x="7659471" y="4865109"/>
                  <a:pt x="7634822" y="4849087"/>
                  <a:pt x="7601956" y="4849087"/>
                </a:cubicBezTo>
                <a:lnTo>
                  <a:pt x="7340669" y="4849087"/>
                </a:lnTo>
                <a:lnTo>
                  <a:pt x="7340669" y="4522479"/>
                </a:lnTo>
                <a:cubicBezTo>
                  <a:pt x="7340669" y="4483861"/>
                  <a:pt x="7332453" y="4453871"/>
                  <a:pt x="7316020" y="4432508"/>
                </a:cubicBezTo>
                <a:cubicBezTo>
                  <a:pt x="7299586" y="4411145"/>
                  <a:pt x="7279250" y="4395944"/>
                  <a:pt x="7255012" y="4386906"/>
                </a:cubicBezTo>
                <a:cubicBezTo>
                  <a:pt x="7230773" y="4377868"/>
                  <a:pt x="7207561" y="4373349"/>
                  <a:pt x="7185376" y="4373349"/>
                </a:cubicBezTo>
                <a:close/>
                <a:moveTo>
                  <a:pt x="5560434" y="4373349"/>
                </a:moveTo>
                <a:cubicBezTo>
                  <a:pt x="5538249" y="4373349"/>
                  <a:pt x="5515037" y="4377868"/>
                  <a:pt x="5490798" y="4386906"/>
                </a:cubicBezTo>
                <a:cubicBezTo>
                  <a:pt x="5466560" y="4395944"/>
                  <a:pt x="5446224" y="4411145"/>
                  <a:pt x="5429790" y="4432508"/>
                </a:cubicBezTo>
                <a:cubicBezTo>
                  <a:pt x="5413358" y="4453871"/>
                  <a:pt x="5405141" y="4483861"/>
                  <a:pt x="5405141" y="4522479"/>
                </a:cubicBezTo>
                <a:lnTo>
                  <a:pt x="5405141" y="5905325"/>
                </a:lnTo>
                <a:cubicBezTo>
                  <a:pt x="5405141" y="5943943"/>
                  <a:pt x="5413358" y="5974138"/>
                  <a:pt x="5429790" y="5995912"/>
                </a:cubicBezTo>
                <a:cubicBezTo>
                  <a:pt x="5446224" y="6017686"/>
                  <a:pt x="5466560" y="6032887"/>
                  <a:pt x="5490798" y="6041514"/>
                </a:cubicBezTo>
                <a:cubicBezTo>
                  <a:pt x="5515037" y="6050141"/>
                  <a:pt x="5538249" y="6054455"/>
                  <a:pt x="5560434" y="6054455"/>
                </a:cubicBezTo>
                <a:lnTo>
                  <a:pt x="5708332" y="6054455"/>
                </a:lnTo>
                <a:cubicBezTo>
                  <a:pt x="5731338" y="6054455"/>
                  <a:pt x="5754755" y="6050141"/>
                  <a:pt x="5778583" y="6041514"/>
                </a:cubicBezTo>
                <a:cubicBezTo>
                  <a:pt x="5802412" y="6032887"/>
                  <a:pt x="5822541" y="6017686"/>
                  <a:pt x="5838975" y="5995912"/>
                </a:cubicBezTo>
                <a:cubicBezTo>
                  <a:pt x="5855408" y="5974138"/>
                  <a:pt x="5863625" y="5943943"/>
                  <a:pt x="5863625" y="5905325"/>
                </a:cubicBezTo>
                <a:lnTo>
                  <a:pt x="5863625" y="4908246"/>
                </a:lnTo>
                <a:cubicBezTo>
                  <a:pt x="5863625" y="4862233"/>
                  <a:pt x="5873895" y="4825464"/>
                  <a:pt x="5894437" y="4797939"/>
                </a:cubicBezTo>
                <a:cubicBezTo>
                  <a:pt x="5914978" y="4770413"/>
                  <a:pt x="5936341" y="4753159"/>
                  <a:pt x="5958526" y="4746175"/>
                </a:cubicBezTo>
                <a:cubicBezTo>
                  <a:pt x="5980710" y="4739191"/>
                  <a:pt x="5999198" y="4735699"/>
                  <a:pt x="6013987" y="4735699"/>
                </a:cubicBezTo>
                <a:cubicBezTo>
                  <a:pt x="6063287" y="4735699"/>
                  <a:pt x="6103137" y="4755418"/>
                  <a:pt x="6133538" y="4794858"/>
                </a:cubicBezTo>
                <a:cubicBezTo>
                  <a:pt x="6153258" y="4821972"/>
                  <a:pt x="6163118" y="4857303"/>
                  <a:pt x="6163118" y="4900851"/>
                </a:cubicBezTo>
                <a:lnTo>
                  <a:pt x="6163118" y="5907790"/>
                </a:lnTo>
                <a:cubicBezTo>
                  <a:pt x="6163118" y="5945586"/>
                  <a:pt x="6171334" y="5975371"/>
                  <a:pt x="6187767" y="5997145"/>
                </a:cubicBezTo>
                <a:cubicBezTo>
                  <a:pt x="6204201" y="6018919"/>
                  <a:pt x="6224537" y="6034325"/>
                  <a:pt x="6248775" y="6043363"/>
                </a:cubicBezTo>
                <a:cubicBezTo>
                  <a:pt x="6273014" y="6052401"/>
                  <a:pt x="6296226" y="6056920"/>
                  <a:pt x="6318411" y="6056920"/>
                </a:cubicBezTo>
                <a:lnTo>
                  <a:pt x="6466309" y="6056920"/>
                </a:lnTo>
                <a:cubicBezTo>
                  <a:pt x="6489315" y="6056920"/>
                  <a:pt x="6512732" y="6052401"/>
                  <a:pt x="6536560" y="6043363"/>
                </a:cubicBezTo>
                <a:cubicBezTo>
                  <a:pt x="6560388" y="6034325"/>
                  <a:pt x="6580518" y="6018919"/>
                  <a:pt x="6596952" y="5997145"/>
                </a:cubicBezTo>
                <a:cubicBezTo>
                  <a:pt x="6613385" y="5975371"/>
                  <a:pt x="6621601" y="5945586"/>
                  <a:pt x="6621601" y="5907790"/>
                </a:cubicBezTo>
                <a:lnTo>
                  <a:pt x="6621601" y="4840460"/>
                </a:lnTo>
                <a:cubicBezTo>
                  <a:pt x="6621601" y="4744326"/>
                  <a:pt x="6601060" y="4661339"/>
                  <a:pt x="6559977" y="4591498"/>
                </a:cubicBezTo>
                <a:cubicBezTo>
                  <a:pt x="6518894" y="4521657"/>
                  <a:pt x="6462200" y="4467839"/>
                  <a:pt x="6389895" y="4430043"/>
                </a:cubicBezTo>
                <a:cubicBezTo>
                  <a:pt x="6317589" y="4392247"/>
                  <a:pt x="6234602" y="4373349"/>
                  <a:pt x="6140933" y="4373349"/>
                </a:cubicBezTo>
                <a:cubicBezTo>
                  <a:pt x="6032475" y="4373349"/>
                  <a:pt x="5937984" y="4405804"/>
                  <a:pt x="5857462" y="4470715"/>
                </a:cubicBezTo>
                <a:cubicBezTo>
                  <a:pt x="5844316" y="4434562"/>
                  <a:pt x="5823158" y="4409296"/>
                  <a:pt x="5793989" y="4394917"/>
                </a:cubicBezTo>
                <a:cubicBezTo>
                  <a:pt x="5764821" y="4380538"/>
                  <a:pt x="5736268" y="4373349"/>
                  <a:pt x="5708332" y="4373349"/>
                </a:cubicBezTo>
                <a:close/>
                <a:moveTo>
                  <a:pt x="4635556" y="4373349"/>
                </a:moveTo>
                <a:cubicBezTo>
                  <a:pt x="4526275" y="4373349"/>
                  <a:pt x="4430347" y="4397177"/>
                  <a:pt x="4347771" y="4444833"/>
                </a:cubicBezTo>
                <a:cubicBezTo>
                  <a:pt x="4265195" y="4492488"/>
                  <a:pt x="4196586" y="4556167"/>
                  <a:pt x="4141947" y="4635867"/>
                </a:cubicBezTo>
                <a:cubicBezTo>
                  <a:pt x="4087307" y="4715568"/>
                  <a:pt x="4046224" y="4805539"/>
                  <a:pt x="4018698" y="4905781"/>
                </a:cubicBezTo>
                <a:cubicBezTo>
                  <a:pt x="3991173" y="5006023"/>
                  <a:pt x="3977410" y="5108730"/>
                  <a:pt x="3977410" y="5213902"/>
                </a:cubicBezTo>
                <a:cubicBezTo>
                  <a:pt x="3977410" y="5319074"/>
                  <a:pt x="3991173" y="5421781"/>
                  <a:pt x="4018698" y="5522023"/>
                </a:cubicBezTo>
                <a:cubicBezTo>
                  <a:pt x="4046224" y="5622265"/>
                  <a:pt x="4087307" y="5712236"/>
                  <a:pt x="4141947" y="5791936"/>
                </a:cubicBezTo>
                <a:cubicBezTo>
                  <a:pt x="4196586" y="5871637"/>
                  <a:pt x="4265195" y="5935315"/>
                  <a:pt x="4347771" y="5982971"/>
                </a:cubicBezTo>
                <a:cubicBezTo>
                  <a:pt x="4430347" y="6030627"/>
                  <a:pt x="4526275" y="6054455"/>
                  <a:pt x="4635556" y="6054455"/>
                </a:cubicBezTo>
                <a:cubicBezTo>
                  <a:pt x="4720187" y="6054455"/>
                  <a:pt x="4797011" y="6038844"/>
                  <a:pt x="4866030" y="6007621"/>
                </a:cubicBezTo>
                <a:cubicBezTo>
                  <a:pt x="4935050" y="5976398"/>
                  <a:pt x="4996057" y="5934288"/>
                  <a:pt x="5049054" y="5881291"/>
                </a:cubicBezTo>
                <a:cubicBezTo>
                  <a:pt x="5102051" y="5828295"/>
                  <a:pt x="5146625" y="5768519"/>
                  <a:pt x="5182778" y="5701965"/>
                </a:cubicBezTo>
                <a:cubicBezTo>
                  <a:pt x="5190173" y="5686354"/>
                  <a:pt x="5193871" y="5670742"/>
                  <a:pt x="5193871" y="5655131"/>
                </a:cubicBezTo>
                <a:cubicBezTo>
                  <a:pt x="5193871" y="5630481"/>
                  <a:pt x="5184421" y="5605420"/>
                  <a:pt x="5165523" y="5579949"/>
                </a:cubicBezTo>
                <a:cubicBezTo>
                  <a:pt x="5135122" y="5538045"/>
                  <a:pt x="5093834" y="5502303"/>
                  <a:pt x="5041659" y="5472723"/>
                </a:cubicBezTo>
                <a:cubicBezTo>
                  <a:pt x="4989484" y="5443144"/>
                  <a:pt x="4950044" y="5426916"/>
                  <a:pt x="4923340" y="5424040"/>
                </a:cubicBezTo>
                <a:cubicBezTo>
                  <a:pt x="4896637" y="5421164"/>
                  <a:pt x="4880820" y="5419727"/>
                  <a:pt x="4875890" y="5419727"/>
                </a:cubicBezTo>
                <a:cubicBezTo>
                  <a:pt x="4838915" y="5419727"/>
                  <a:pt x="4814266" y="5433695"/>
                  <a:pt x="4801941" y="5461631"/>
                </a:cubicBezTo>
                <a:cubicBezTo>
                  <a:pt x="4764966" y="5571733"/>
                  <a:pt x="4709504" y="5626784"/>
                  <a:pt x="4635556" y="5626784"/>
                </a:cubicBezTo>
                <a:cubicBezTo>
                  <a:pt x="4601868" y="5626784"/>
                  <a:pt x="4572288" y="5614870"/>
                  <a:pt x="4546817" y="5591042"/>
                </a:cubicBezTo>
                <a:cubicBezTo>
                  <a:pt x="4521345" y="5567214"/>
                  <a:pt x="4500188" y="5535169"/>
                  <a:pt x="4483345" y="5494908"/>
                </a:cubicBezTo>
                <a:cubicBezTo>
                  <a:pt x="4466501" y="5454647"/>
                  <a:pt x="4453970" y="5409867"/>
                  <a:pt x="4445754" y="5360567"/>
                </a:cubicBezTo>
                <a:lnTo>
                  <a:pt x="4965861" y="5360567"/>
                </a:lnTo>
                <a:cubicBezTo>
                  <a:pt x="5025021" y="5360567"/>
                  <a:pt x="5073704" y="5349064"/>
                  <a:pt x="5111910" y="5326058"/>
                </a:cubicBezTo>
                <a:cubicBezTo>
                  <a:pt x="5150117" y="5303051"/>
                  <a:pt x="5179080" y="5272650"/>
                  <a:pt x="5198800" y="5234854"/>
                </a:cubicBezTo>
                <a:cubicBezTo>
                  <a:pt x="5218520" y="5197058"/>
                  <a:pt x="5230023" y="5162754"/>
                  <a:pt x="5233310" y="5131942"/>
                </a:cubicBezTo>
                <a:cubicBezTo>
                  <a:pt x="5236596" y="5101130"/>
                  <a:pt x="5238240" y="5078739"/>
                  <a:pt x="5238240" y="5064771"/>
                </a:cubicBezTo>
                <a:cubicBezTo>
                  <a:pt x="5238240" y="5032727"/>
                  <a:pt x="5234953" y="5000682"/>
                  <a:pt x="5228380" y="4968638"/>
                </a:cubicBezTo>
                <a:cubicBezTo>
                  <a:pt x="5196335" y="4798555"/>
                  <a:pt x="5134711" y="4660517"/>
                  <a:pt x="5043508" y="4554524"/>
                </a:cubicBezTo>
                <a:cubicBezTo>
                  <a:pt x="4939158" y="4433740"/>
                  <a:pt x="4803173" y="4373349"/>
                  <a:pt x="4635556" y="4373349"/>
                </a:cubicBezTo>
                <a:close/>
                <a:moveTo>
                  <a:pt x="1369434" y="4373349"/>
                </a:moveTo>
                <a:cubicBezTo>
                  <a:pt x="1347249" y="4373349"/>
                  <a:pt x="1324038" y="4377868"/>
                  <a:pt x="1299799" y="4386906"/>
                </a:cubicBezTo>
                <a:cubicBezTo>
                  <a:pt x="1275560" y="4395944"/>
                  <a:pt x="1255224" y="4411145"/>
                  <a:pt x="1238791" y="4432508"/>
                </a:cubicBezTo>
                <a:cubicBezTo>
                  <a:pt x="1222358" y="4453871"/>
                  <a:pt x="1214141" y="4483861"/>
                  <a:pt x="1214141" y="4522479"/>
                </a:cubicBezTo>
                <a:lnTo>
                  <a:pt x="1214141" y="5905325"/>
                </a:lnTo>
                <a:cubicBezTo>
                  <a:pt x="1214141" y="5943943"/>
                  <a:pt x="1222358" y="5974138"/>
                  <a:pt x="1238791" y="5995912"/>
                </a:cubicBezTo>
                <a:cubicBezTo>
                  <a:pt x="1255224" y="6017686"/>
                  <a:pt x="1275560" y="6032887"/>
                  <a:pt x="1299799" y="6041514"/>
                </a:cubicBezTo>
                <a:cubicBezTo>
                  <a:pt x="1324038" y="6050141"/>
                  <a:pt x="1347249" y="6054455"/>
                  <a:pt x="1369434" y="6054455"/>
                </a:cubicBezTo>
                <a:lnTo>
                  <a:pt x="1517332" y="6054455"/>
                </a:lnTo>
                <a:cubicBezTo>
                  <a:pt x="1540339" y="6054455"/>
                  <a:pt x="1563756" y="6050141"/>
                  <a:pt x="1587584" y="6041514"/>
                </a:cubicBezTo>
                <a:cubicBezTo>
                  <a:pt x="1611412" y="6032887"/>
                  <a:pt x="1631543" y="6017686"/>
                  <a:pt x="1647976" y="5995912"/>
                </a:cubicBezTo>
                <a:cubicBezTo>
                  <a:pt x="1664409" y="5974138"/>
                  <a:pt x="1672625" y="5943943"/>
                  <a:pt x="1672625" y="5905325"/>
                </a:cubicBezTo>
                <a:lnTo>
                  <a:pt x="1672625" y="4908246"/>
                </a:lnTo>
                <a:cubicBezTo>
                  <a:pt x="1672625" y="4862233"/>
                  <a:pt x="1682896" y="4825464"/>
                  <a:pt x="1703437" y="4797939"/>
                </a:cubicBezTo>
                <a:cubicBezTo>
                  <a:pt x="1723979" y="4770413"/>
                  <a:pt x="1745342" y="4753159"/>
                  <a:pt x="1767526" y="4746175"/>
                </a:cubicBezTo>
                <a:cubicBezTo>
                  <a:pt x="1789711" y="4739191"/>
                  <a:pt x="1808198" y="4735699"/>
                  <a:pt x="1822988" y="4735699"/>
                </a:cubicBezTo>
                <a:cubicBezTo>
                  <a:pt x="1872288" y="4735699"/>
                  <a:pt x="1912138" y="4755418"/>
                  <a:pt x="1942539" y="4794858"/>
                </a:cubicBezTo>
                <a:cubicBezTo>
                  <a:pt x="1962259" y="4821972"/>
                  <a:pt x="1972119" y="4857303"/>
                  <a:pt x="1972119" y="4900851"/>
                </a:cubicBezTo>
                <a:lnTo>
                  <a:pt x="1972119" y="5907790"/>
                </a:lnTo>
                <a:cubicBezTo>
                  <a:pt x="1972119" y="5945586"/>
                  <a:pt x="1980335" y="5975371"/>
                  <a:pt x="1996768" y="5997145"/>
                </a:cubicBezTo>
                <a:cubicBezTo>
                  <a:pt x="2013201" y="6018919"/>
                  <a:pt x="2033537" y="6034325"/>
                  <a:pt x="2057776" y="6043363"/>
                </a:cubicBezTo>
                <a:cubicBezTo>
                  <a:pt x="2082015" y="6052401"/>
                  <a:pt x="2105227" y="6056920"/>
                  <a:pt x="2127412" y="6056920"/>
                </a:cubicBezTo>
                <a:lnTo>
                  <a:pt x="2275310" y="6056920"/>
                </a:lnTo>
                <a:cubicBezTo>
                  <a:pt x="2298316" y="6056920"/>
                  <a:pt x="2321733" y="6052401"/>
                  <a:pt x="2345561" y="6043363"/>
                </a:cubicBezTo>
                <a:cubicBezTo>
                  <a:pt x="2369389" y="6034325"/>
                  <a:pt x="2389520" y="6018919"/>
                  <a:pt x="2405953" y="5997145"/>
                </a:cubicBezTo>
                <a:cubicBezTo>
                  <a:pt x="2422386" y="5975371"/>
                  <a:pt x="2430602" y="5945586"/>
                  <a:pt x="2430602" y="5907790"/>
                </a:cubicBezTo>
                <a:lnTo>
                  <a:pt x="2430602" y="4840460"/>
                </a:lnTo>
                <a:cubicBezTo>
                  <a:pt x="2430602" y="4744326"/>
                  <a:pt x="2410061" y="4661339"/>
                  <a:pt x="2368978" y="4591498"/>
                </a:cubicBezTo>
                <a:cubicBezTo>
                  <a:pt x="2327895" y="4521657"/>
                  <a:pt x="2271201" y="4467839"/>
                  <a:pt x="2198895" y="4430043"/>
                </a:cubicBezTo>
                <a:cubicBezTo>
                  <a:pt x="2126590" y="4392247"/>
                  <a:pt x="2043603" y="4373349"/>
                  <a:pt x="1949934" y="4373349"/>
                </a:cubicBezTo>
                <a:cubicBezTo>
                  <a:pt x="1841475" y="4373349"/>
                  <a:pt x="1746985" y="4405804"/>
                  <a:pt x="1666463" y="4470715"/>
                </a:cubicBezTo>
                <a:cubicBezTo>
                  <a:pt x="1653316" y="4434562"/>
                  <a:pt x="1632159" y="4409296"/>
                  <a:pt x="1602990" y="4394917"/>
                </a:cubicBezTo>
                <a:cubicBezTo>
                  <a:pt x="1573821" y="4380538"/>
                  <a:pt x="1545269" y="4373349"/>
                  <a:pt x="1517332" y="4373349"/>
                </a:cubicBezTo>
                <a:close/>
                <a:moveTo>
                  <a:pt x="741561" y="4373349"/>
                </a:moveTo>
                <a:cubicBezTo>
                  <a:pt x="678293" y="4373349"/>
                  <a:pt x="624270" y="4395739"/>
                  <a:pt x="579489" y="4440519"/>
                </a:cubicBezTo>
                <a:cubicBezTo>
                  <a:pt x="534709" y="4485299"/>
                  <a:pt x="512319" y="4539323"/>
                  <a:pt x="512319" y="4602590"/>
                </a:cubicBezTo>
                <a:cubicBezTo>
                  <a:pt x="512319" y="4665858"/>
                  <a:pt x="534709" y="4719882"/>
                  <a:pt x="579489" y="4764662"/>
                </a:cubicBezTo>
                <a:cubicBezTo>
                  <a:pt x="624270" y="4809442"/>
                  <a:pt x="678293" y="4831832"/>
                  <a:pt x="741561" y="4831832"/>
                </a:cubicBezTo>
                <a:cubicBezTo>
                  <a:pt x="804828" y="4831832"/>
                  <a:pt x="858852" y="4809442"/>
                  <a:pt x="903632" y="4764662"/>
                </a:cubicBezTo>
                <a:cubicBezTo>
                  <a:pt x="948413" y="4719882"/>
                  <a:pt x="970803" y="4665858"/>
                  <a:pt x="970803" y="4602590"/>
                </a:cubicBezTo>
                <a:cubicBezTo>
                  <a:pt x="970803" y="4539323"/>
                  <a:pt x="948413" y="4485299"/>
                  <a:pt x="903632" y="4440519"/>
                </a:cubicBezTo>
                <a:cubicBezTo>
                  <a:pt x="858852" y="4395739"/>
                  <a:pt x="804828" y="4373349"/>
                  <a:pt x="741561" y="4373349"/>
                </a:cubicBezTo>
                <a:close/>
                <a:moveTo>
                  <a:pt x="10749549" y="4370884"/>
                </a:moveTo>
                <a:cubicBezTo>
                  <a:pt x="10727365" y="4370884"/>
                  <a:pt x="10704359" y="4375403"/>
                  <a:pt x="10680530" y="4384441"/>
                </a:cubicBezTo>
                <a:cubicBezTo>
                  <a:pt x="10656703" y="4393479"/>
                  <a:pt x="10636572" y="4408885"/>
                  <a:pt x="10620139" y="4430659"/>
                </a:cubicBezTo>
                <a:cubicBezTo>
                  <a:pt x="10603706" y="4452433"/>
                  <a:pt x="10595489" y="4482218"/>
                  <a:pt x="10595489" y="4520014"/>
                </a:cubicBezTo>
                <a:lnTo>
                  <a:pt x="10595489" y="4976033"/>
                </a:lnTo>
                <a:cubicBezTo>
                  <a:pt x="10595489" y="5072166"/>
                  <a:pt x="10617469" y="5153099"/>
                  <a:pt x="10661427" y="5218832"/>
                </a:cubicBezTo>
                <a:cubicBezTo>
                  <a:pt x="10705386" y="5284564"/>
                  <a:pt x="10762490" y="5335096"/>
                  <a:pt x="10832742" y="5370427"/>
                </a:cubicBezTo>
                <a:cubicBezTo>
                  <a:pt x="10902993" y="5405758"/>
                  <a:pt x="10961536" y="5424656"/>
                  <a:pt x="11008371" y="5427121"/>
                </a:cubicBezTo>
                <a:cubicBezTo>
                  <a:pt x="11055205" y="5429586"/>
                  <a:pt x="11085196" y="5430819"/>
                  <a:pt x="11098342" y="5430819"/>
                </a:cubicBezTo>
                <a:cubicBezTo>
                  <a:pt x="11164896" y="5430819"/>
                  <a:pt x="11229397" y="5420137"/>
                  <a:pt x="11291842" y="5398774"/>
                </a:cubicBezTo>
                <a:lnTo>
                  <a:pt x="11291842" y="5526952"/>
                </a:lnTo>
                <a:cubicBezTo>
                  <a:pt x="11291842" y="5575430"/>
                  <a:pt x="11283420" y="5614048"/>
                  <a:pt x="11266576" y="5642806"/>
                </a:cubicBezTo>
                <a:cubicBezTo>
                  <a:pt x="11249733" y="5671564"/>
                  <a:pt x="11233710" y="5687997"/>
                  <a:pt x="11218509" y="5692105"/>
                </a:cubicBezTo>
                <a:cubicBezTo>
                  <a:pt x="11203309" y="5696214"/>
                  <a:pt x="11192422" y="5698268"/>
                  <a:pt x="11185848" y="5698268"/>
                </a:cubicBezTo>
                <a:cubicBezTo>
                  <a:pt x="11139014" y="5698268"/>
                  <a:pt x="11105737" y="5664580"/>
                  <a:pt x="11086017" y="5597204"/>
                </a:cubicBezTo>
                <a:cubicBezTo>
                  <a:pt x="11072049" y="5556121"/>
                  <a:pt x="11051919" y="5535374"/>
                  <a:pt x="11025625" y="5534964"/>
                </a:cubicBezTo>
                <a:cubicBezTo>
                  <a:pt x="10999333" y="5534553"/>
                  <a:pt x="10985365" y="5534347"/>
                  <a:pt x="10983721" y="5534347"/>
                </a:cubicBezTo>
                <a:cubicBezTo>
                  <a:pt x="10933601" y="5534347"/>
                  <a:pt x="10880398" y="5547905"/>
                  <a:pt x="10824114" y="5575019"/>
                </a:cubicBezTo>
                <a:cubicBezTo>
                  <a:pt x="10767832" y="5602134"/>
                  <a:pt x="10727365" y="5632535"/>
                  <a:pt x="10702715" y="5666223"/>
                </a:cubicBezTo>
                <a:cubicBezTo>
                  <a:pt x="10678065" y="5699911"/>
                  <a:pt x="10665740" y="5729080"/>
                  <a:pt x="10665740" y="5753729"/>
                </a:cubicBezTo>
                <a:cubicBezTo>
                  <a:pt x="10665740" y="5773449"/>
                  <a:pt x="10671492" y="5793990"/>
                  <a:pt x="10682995" y="5815353"/>
                </a:cubicBezTo>
                <a:cubicBezTo>
                  <a:pt x="10723257" y="5879442"/>
                  <a:pt x="10776870" y="5930590"/>
                  <a:pt x="10843834" y="5968797"/>
                </a:cubicBezTo>
                <a:cubicBezTo>
                  <a:pt x="10910800" y="6007004"/>
                  <a:pt x="10974273" y="6030833"/>
                  <a:pt x="11034253" y="6040281"/>
                </a:cubicBezTo>
                <a:cubicBezTo>
                  <a:pt x="11094234" y="6049731"/>
                  <a:pt x="11144355" y="6054455"/>
                  <a:pt x="11184616" y="6054455"/>
                </a:cubicBezTo>
                <a:cubicBezTo>
                  <a:pt x="11311151" y="6054455"/>
                  <a:pt x="11425361" y="6026108"/>
                  <a:pt x="11527246" y="5969414"/>
                </a:cubicBezTo>
                <a:cubicBezTo>
                  <a:pt x="11593800" y="5931618"/>
                  <a:pt x="11647619" y="5880880"/>
                  <a:pt x="11688701" y="5817202"/>
                </a:cubicBezTo>
                <a:cubicBezTo>
                  <a:pt x="11729785" y="5753524"/>
                  <a:pt x="11750325" y="5677315"/>
                  <a:pt x="11750325" y="5588577"/>
                </a:cubicBezTo>
                <a:lnTo>
                  <a:pt x="11750325" y="4522479"/>
                </a:lnTo>
                <a:cubicBezTo>
                  <a:pt x="11750325" y="4453460"/>
                  <a:pt x="11721978" y="4408269"/>
                  <a:pt x="11665284" y="4386906"/>
                </a:cubicBezTo>
                <a:cubicBezTo>
                  <a:pt x="11641456" y="4377868"/>
                  <a:pt x="11618039" y="4373349"/>
                  <a:pt x="11595032" y="4373349"/>
                </a:cubicBezTo>
                <a:lnTo>
                  <a:pt x="11447135" y="4373349"/>
                </a:lnTo>
                <a:cubicBezTo>
                  <a:pt x="11390440" y="4373349"/>
                  <a:pt x="11346893" y="4393068"/>
                  <a:pt x="11316491" y="4432508"/>
                </a:cubicBezTo>
                <a:cubicBezTo>
                  <a:pt x="11300059" y="4453871"/>
                  <a:pt x="11291842" y="4483861"/>
                  <a:pt x="11291842" y="4522479"/>
                </a:cubicBezTo>
                <a:lnTo>
                  <a:pt x="11291842" y="4969870"/>
                </a:lnTo>
                <a:cubicBezTo>
                  <a:pt x="11291842" y="5006023"/>
                  <a:pt x="11280133" y="5033343"/>
                  <a:pt x="11256716" y="5051830"/>
                </a:cubicBezTo>
                <a:cubicBezTo>
                  <a:pt x="11233299" y="5070318"/>
                  <a:pt x="11207622" y="5079561"/>
                  <a:pt x="11179686" y="5079561"/>
                </a:cubicBezTo>
                <a:cubicBezTo>
                  <a:pt x="11145998" y="5079561"/>
                  <a:pt x="11116624" y="5065798"/>
                  <a:pt x="11091563" y="5038273"/>
                </a:cubicBezTo>
                <a:cubicBezTo>
                  <a:pt x="11066503" y="5010748"/>
                  <a:pt x="11053972" y="4969870"/>
                  <a:pt x="11053972" y="4915641"/>
                </a:cubicBezTo>
                <a:lnTo>
                  <a:pt x="11053972" y="4520014"/>
                </a:lnTo>
                <a:cubicBezTo>
                  <a:pt x="11053972" y="4482218"/>
                  <a:pt x="11045757" y="4452433"/>
                  <a:pt x="11029323" y="4430659"/>
                </a:cubicBezTo>
                <a:cubicBezTo>
                  <a:pt x="11012890" y="4408885"/>
                  <a:pt x="10992554" y="4393479"/>
                  <a:pt x="10968315" y="4384441"/>
                </a:cubicBezTo>
                <a:cubicBezTo>
                  <a:pt x="10944077" y="4375403"/>
                  <a:pt x="10920864" y="4370884"/>
                  <a:pt x="10898680" y="4370884"/>
                </a:cubicBezTo>
                <a:close/>
                <a:moveTo>
                  <a:pt x="2841549" y="4369651"/>
                </a:moveTo>
                <a:cubicBezTo>
                  <a:pt x="2738843" y="4369651"/>
                  <a:pt x="2660785" y="4388549"/>
                  <a:pt x="2607377" y="4426345"/>
                </a:cubicBezTo>
                <a:cubicBezTo>
                  <a:pt x="2578620" y="4446887"/>
                  <a:pt x="2564241" y="4471536"/>
                  <a:pt x="2564241" y="4500294"/>
                </a:cubicBezTo>
                <a:cubicBezTo>
                  <a:pt x="2564241" y="4512619"/>
                  <a:pt x="2577798" y="4599304"/>
                  <a:pt x="2604913" y="4760348"/>
                </a:cubicBezTo>
                <a:cubicBezTo>
                  <a:pt x="2709263" y="5383163"/>
                  <a:pt x="2854696" y="5785774"/>
                  <a:pt x="3041211" y="5968181"/>
                </a:cubicBezTo>
                <a:cubicBezTo>
                  <a:pt x="3099549" y="6025697"/>
                  <a:pt x="3164871" y="6054455"/>
                  <a:pt x="3237176" y="6054455"/>
                </a:cubicBezTo>
                <a:cubicBezTo>
                  <a:pt x="3370285" y="6054455"/>
                  <a:pt x="3488603" y="5950105"/>
                  <a:pt x="3592132" y="5741404"/>
                </a:cubicBezTo>
                <a:cubicBezTo>
                  <a:pt x="3722775" y="5476832"/>
                  <a:pt x="3829178" y="5066415"/>
                  <a:pt x="3911345" y="4510154"/>
                </a:cubicBezTo>
                <a:lnTo>
                  <a:pt x="3911345" y="4500294"/>
                </a:lnTo>
                <a:cubicBezTo>
                  <a:pt x="3911345" y="4471536"/>
                  <a:pt x="3896760" y="4446887"/>
                  <a:pt x="3867591" y="4426345"/>
                </a:cubicBezTo>
                <a:cubicBezTo>
                  <a:pt x="3838423" y="4405804"/>
                  <a:pt x="3802064" y="4391220"/>
                  <a:pt x="3758517" y="4382592"/>
                </a:cubicBezTo>
                <a:cubicBezTo>
                  <a:pt x="3714969" y="4373965"/>
                  <a:pt x="3673476" y="4369651"/>
                  <a:pt x="3634036" y="4369651"/>
                </a:cubicBezTo>
                <a:lnTo>
                  <a:pt x="3601992" y="4370884"/>
                </a:lnTo>
                <a:cubicBezTo>
                  <a:pt x="3551870" y="4374170"/>
                  <a:pt x="3509350" y="4383825"/>
                  <a:pt x="3474430" y="4399847"/>
                </a:cubicBezTo>
                <a:cubicBezTo>
                  <a:pt x="3439509" y="4415869"/>
                  <a:pt x="3422049" y="4438670"/>
                  <a:pt x="3422049" y="4468250"/>
                </a:cubicBezTo>
                <a:cubicBezTo>
                  <a:pt x="3422049" y="4492899"/>
                  <a:pt x="3415681" y="4558426"/>
                  <a:pt x="3402945" y="4664831"/>
                </a:cubicBezTo>
                <a:cubicBezTo>
                  <a:pt x="3390210" y="4771235"/>
                  <a:pt x="3374188" y="4886678"/>
                  <a:pt x="3354878" y="5011158"/>
                </a:cubicBezTo>
                <a:cubicBezTo>
                  <a:pt x="3335569" y="5135639"/>
                  <a:pt x="3315439" y="5244919"/>
                  <a:pt x="3294487" y="5338999"/>
                </a:cubicBezTo>
                <a:cubicBezTo>
                  <a:pt x="3273535" y="5433078"/>
                  <a:pt x="3254431" y="5480118"/>
                  <a:pt x="3237176" y="5480118"/>
                </a:cubicBezTo>
                <a:cubicBezTo>
                  <a:pt x="3220744" y="5480118"/>
                  <a:pt x="3201845" y="5433078"/>
                  <a:pt x="3180482" y="5338999"/>
                </a:cubicBezTo>
                <a:cubicBezTo>
                  <a:pt x="3159119" y="5244919"/>
                  <a:pt x="3138783" y="5135639"/>
                  <a:pt x="3119474" y="5011158"/>
                </a:cubicBezTo>
                <a:cubicBezTo>
                  <a:pt x="3100166" y="4886678"/>
                  <a:pt x="3084143" y="4771235"/>
                  <a:pt x="3071407" y="4664831"/>
                </a:cubicBezTo>
                <a:cubicBezTo>
                  <a:pt x="3058672" y="4558426"/>
                  <a:pt x="3052304" y="4492899"/>
                  <a:pt x="3052304" y="4468250"/>
                </a:cubicBezTo>
                <a:cubicBezTo>
                  <a:pt x="3052304" y="4438670"/>
                  <a:pt x="3035049" y="4415869"/>
                  <a:pt x="3000540" y="4399847"/>
                </a:cubicBezTo>
                <a:cubicBezTo>
                  <a:pt x="2966030" y="4383825"/>
                  <a:pt x="2933575" y="4374786"/>
                  <a:pt x="2903174" y="4372732"/>
                </a:cubicBezTo>
                <a:cubicBezTo>
                  <a:pt x="2872772" y="4370678"/>
                  <a:pt x="2852230" y="4369651"/>
                  <a:pt x="2841549" y="4369651"/>
                </a:cubicBezTo>
                <a:close/>
                <a:moveTo>
                  <a:pt x="9213087" y="2652187"/>
                </a:moveTo>
                <a:lnTo>
                  <a:pt x="9282818" y="2652187"/>
                </a:lnTo>
                <a:lnTo>
                  <a:pt x="9282818" y="3230803"/>
                </a:lnTo>
                <a:cubicBezTo>
                  <a:pt x="9190833" y="3230803"/>
                  <a:pt x="9118135" y="3211269"/>
                  <a:pt x="9064724" y="3172199"/>
                </a:cubicBezTo>
                <a:cubicBezTo>
                  <a:pt x="9011314" y="3133131"/>
                  <a:pt x="8977437" y="3091342"/>
                  <a:pt x="8963096" y="3046833"/>
                </a:cubicBezTo>
                <a:cubicBezTo>
                  <a:pt x="8948754" y="3002324"/>
                  <a:pt x="8941583" y="2963749"/>
                  <a:pt x="8941583" y="2931109"/>
                </a:cubicBezTo>
                <a:cubicBezTo>
                  <a:pt x="8941583" y="2843081"/>
                  <a:pt x="8974718" y="2769888"/>
                  <a:pt x="9040986" y="2711532"/>
                </a:cubicBezTo>
                <a:cubicBezTo>
                  <a:pt x="9084506" y="2671969"/>
                  <a:pt x="9141873" y="2652187"/>
                  <a:pt x="9213087" y="2652187"/>
                </a:cubicBezTo>
                <a:close/>
                <a:moveTo>
                  <a:pt x="4612513" y="2652187"/>
                </a:moveTo>
                <a:lnTo>
                  <a:pt x="4682244" y="2652187"/>
                </a:lnTo>
                <a:lnTo>
                  <a:pt x="4682244" y="3230803"/>
                </a:lnTo>
                <a:cubicBezTo>
                  <a:pt x="4590259" y="3230803"/>
                  <a:pt x="4517560" y="3211269"/>
                  <a:pt x="4464150" y="3172199"/>
                </a:cubicBezTo>
                <a:cubicBezTo>
                  <a:pt x="4410739" y="3133131"/>
                  <a:pt x="4376863" y="3091342"/>
                  <a:pt x="4362521" y="3046833"/>
                </a:cubicBezTo>
                <a:cubicBezTo>
                  <a:pt x="4348179" y="3002324"/>
                  <a:pt x="4341009" y="2963749"/>
                  <a:pt x="4341009" y="2931109"/>
                </a:cubicBezTo>
                <a:cubicBezTo>
                  <a:pt x="4341009" y="2843081"/>
                  <a:pt x="4374144" y="2769888"/>
                  <a:pt x="4440412" y="2711532"/>
                </a:cubicBezTo>
                <a:cubicBezTo>
                  <a:pt x="4483932" y="2671969"/>
                  <a:pt x="4541299" y="2652187"/>
                  <a:pt x="4612513" y="2652187"/>
                </a:cubicBezTo>
                <a:close/>
                <a:moveTo>
                  <a:pt x="7493755" y="1567654"/>
                </a:moveTo>
                <a:cubicBezTo>
                  <a:pt x="7466061" y="1567654"/>
                  <a:pt x="7437872" y="1573093"/>
                  <a:pt x="7409188" y="1583973"/>
                </a:cubicBezTo>
                <a:cubicBezTo>
                  <a:pt x="7380505" y="1594853"/>
                  <a:pt x="7356272" y="1613151"/>
                  <a:pt x="7336490" y="1638868"/>
                </a:cubicBezTo>
                <a:cubicBezTo>
                  <a:pt x="7316708" y="1664584"/>
                  <a:pt x="7306818" y="1700686"/>
                  <a:pt x="7306818" y="1747173"/>
                </a:cubicBezTo>
                <a:lnTo>
                  <a:pt x="7306818" y="2140335"/>
                </a:lnTo>
                <a:lnTo>
                  <a:pt x="7271211" y="2140335"/>
                </a:lnTo>
                <a:cubicBezTo>
                  <a:pt x="7231647" y="2140335"/>
                  <a:pt x="7201975" y="2159622"/>
                  <a:pt x="7182193" y="2198196"/>
                </a:cubicBezTo>
                <a:cubicBezTo>
                  <a:pt x="7162411" y="2236771"/>
                  <a:pt x="7152521" y="2278807"/>
                  <a:pt x="7152521" y="2324305"/>
                </a:cubicBezTo>
                <a:cubicBezTo>
                  <a:pt x="7152521" y="2370792"/>
                  <a:pt x="7162411" y="2413075"/>
                  <a:pt x="7182193" y="2451155"/>
                </a:cubicBezTo>
                <a:cubicBezTo>
                  <a:pt x="7201975" y="2489235"/>
                  <a:pt x="7231647" y="2508275"/>
                  <a:pt x="7271211" y="2508275"/>
                </a:cubicBezTo>
                <a:lnTo>
                  <a:pt x="7306818" y="2508275"/>
                </a:lnTo>
                <a:lnTo>
                  <a:pt x="7306818" y="3031996"/>
                </a:lnTo>
                <a:cubicBezTo>
                  <a:pt x="7306818" y="3151676"/>
                  <a:pt x="7329072" y="3253305"/>
                  <a:pt x="7373581" y="3336882"/>
                </a:cubicBezTo>
                <a:cubicBezTo>
                  <a:pt x="7418090" y="3420460"/>
                  <a:pt x="7479661" y="3483762"/>
                  <a:pt x="7558293" y="3526787"/>
                </a:cubicBezTo>
                <a:cubicBezTo>
                  <a:pt x="7636926" y="3569812"/>
                  <a:pt x="7728169" y="3591325"/>
                  <a:pt x="7832023" y="3591325"/>
                </a:cubicBezTo>
                <a:cubicBezTo>
                  <a:pt x="8075338" y="3591325"/>
                  <a:pt x="8256341" y="3496373"/>
                  <a:pt x="8375032" y="3306468"/>
                </a:cubicBezTo>
                <a:cubicBezTo>
                  <a:pt x="8395802" y="3268883"/>
                  <a:pt x="8406188" y="3232286"/>
                  <a:pt x="8406188" y="3196680"/>
                </a:cubicBezTo>
                <a:cubicBezTo>
                  <a:pt x="8406188" y="3178876"/>
                  <a:pt x="8403715" y="3161072"/>
                  <a:pt x="8398770" y="3143269"/>
                </a:cubicBezTo>
                <a:cubicBezTo>
                  <a:pt x="8381955" y="3091836"/>
                  <a:pt x="8353272" y="3049800"/>
                  <a:pt x="8312719" y="3017160"/>
                </a:cubicBezTo>
                <a:cubicBezTo>
                  <a:pt x="8272166" y="2984520"/>
                  <a:pt x="8232603" y="2968200"/>
                  <a:pt x="8194029" y="2968200"/>
                </a:cubicBezTo>
                <a:cubicBezTo>
                  <a:pt x="8151498" y="2968200"/>
                  <a:pt x="8122320" y="2993422"/>
                  <a:pt x="8106495" y="3043865"/>
                </a:cubicBezTo>
                <a:cubicBezTo>
                  <a:pt x="8083745" y="3124971"/>
                  <a:pt x="8044677" y="3165523"/>
                  <a:pt x="7989288" y="3165523"/>
                </a:cubicBezTo>
                <a:cubicBezTo>
                  <a:pt x="7948735" y="3165523"/>
                  <a:pt x="7915601" y="3142774"/>
                  <a:pt x="7889885" y="3097276"/>
                </a:cubicBezTo>
                <a:cubicBezTo>
                  <a:pt x="7869114" y="3063648"/>
                  <a:pt x="7858728" y="3017655"/>
                  <a:pt x="7858728" y="2959298"/>
                </a:cubicBezTo>
                <a:lnTo>
                  <a:pt x="7858728" y="2508275"/>
                </a:lnTo>
                <a:lnTo>
                  <a:pt x="8173258" y="2508275"/>
                </a:lnTo>
                <a:cubicBezTo>
                  <a:pt x="8212821" y="2508275"/>
                  <a:pt x="8242494" y="2489235"/>
                  <a:pt x="8262276" y="2451155"/>
                </a:cubicBezTo>
                <a:cubicBezTo>
                  <a:pt x="8282058" y="2413075"/>
                  <a:pt x="8291948" y="2370792"/>
                  <a:pt x="8291948" y="2324305"/>
                </a:cubicBezTo>
                <a:cubicBezTo>
                  <a:pt x="8291948" y="2278807"/>
                  <a:pt x="8282058" y="2236771"/>
                  <a:pt x="8262276" y="2198196"/>
                </a:cubicBezTo>
                <a:cubicBezTo>
                  <a:pt x="8242494" y="2159622"/>
                  <a:pt x="8212821" y="2140335"/>
                  <a:pt x="8173258" y="2140335"/>
                </a:cubicBezTo>
                <a:lnTo>
                  <a:pt x="7858728" y="2140335"/>
                </a:lnTo>
                <a:lnTo>
                  <a:pt x="7858728" y="1747173"/>
                </a:lnTo>
                <a:cubicBezTo>
                  <a:pt x="7858728" y="1700686"/>
                  <a:pt x="7848838" y="1664584"/>
                  <a:pt x="7829056" y="1638868"/>
                </a:cubicBezTo>
                <a:cubicBezTo>
                  <a:pt x="7809274" y="1613151"/>
                  <a:pt x="7784794" y="1594853"/>
                  <a:pt x="7755616" y="1583973"/>
                </a:cubicBezTo>
                <a:cubicBezTo>
                  <a:pt x="7726438" y="1573093"/>
                  <a:pt x="7698496" y="1567654"/>
                  <a:pt x="7671791" y="1567654"/>
                </a:cubicBezTo>
                <a:close/>
                <a:moveTo>
                  <a:pt x="5707893" y="1567654"/>
                </a:moveTo>
                <a:cubicBezTo>
                  <a:pt x="5681188" y="1567654"/>
                  <a:pt x="5653245" y="1573093"/>
                  <a:pt x="5624068" y="1583973"/>
                </a:cubicBezTo>
                <a:cubicBezTo>
                  <a:pt x="5594889" y="1594853"/>
                  <a:pt x="5570410" y="1613151"/>
                  <a:pt x="5550628" y="1638868"/>
                </a:cubicBezTo>
                <a:cubicBezTo>
                  <a:pt x="5530847" y="1664584"/>
                  <a:pt x="5520955" y="1700686"/>
                  <a:pt x="5520955" y="1747173"/>
                </a:cubicBezTo>
                <a:lnTo>
                  <a:pt x="5520955" y="3411806"/>
                </a:lnTo>
                <a:cubicBezTo>
                  <a:pt x="5520955" y="3458293"/>
                  <a:pt x="5530847" y="3494642"/>
                  <a:pt x="5550628" y="3520853"/>
                </a:cubicBezTo>
                <a:cubicBezTo>
                  <a:pt x="5570410" y="3547063"/>
                  <a:pt x="5594889" y="3565361"/>
                  <a:pt x="5624068" y="3575747"/>
                </a:cubicBezTo>
                <a:cubicBezTo>
                  <a:pt x="5653245" y="3586132"/>
                  <a:pt x="5681188" y="3591325"/>
                  <a:pt x="5707893" y="3591325"/>
                </a:cubicBezTo>
                <a:lnTo>
                  <a:pt x="5885928" y="3591325"/>
                </a:lnTo>
                <a:cubicBezTo>
                  <a:pt x="5913623" y="3591325"/>
                  <a:pt x="5941811" y="3586132"/>
                  <a:pt x="5970495" y="3575747"/>
                </a:cubicBezTo>
                <a:cubicBezTo>
                  <a:pt x="5999178" y="3565361"/>
                  <a:pt x="6023411" y="3547063"/>
                  <a:pt x="6043194" y="3520853"/>
                </a:cubicBezTo>
                <a:cubicBezTo>
                  <a:pt x="6062975" y="3494642"/>
                  <a:pt x="6072865" y="3458293"/>
                  <a:pt x="6072865" y="3411806"/>
                </a:cubicBezTo>
                <a:lnTo>
                  <a:pt x="6072865" y="2211549"/>
                </a:lnTo>
                <a:cubicBezTo>
                  <a:pt x="6072865" y="2156160"/>
                  <a:pt x="6085229" y="2111898"/>
                  <a:pt x="6109956" y="2078764"/>
                </a:cubicBezTo>
                <a:cubicBezTo>
                  <a:pt x="6134683" y="2045630"/>
                  <a:pt x="6160400" y="2024859"/>
                  <a:pt x="6187105" y="2016452"/>
                </a:cubicBezTo>
                <a:cubicBezTo>
                  <a:pt x="6213811" y="2008044"/>
                  <a:pt x="6236065" y="2003841"/>
                  <a:pt x="6253869" y="2003841"/>
                </a:cubicBezTo>
                <a:cubicBezTo>
                  <a:pt x="6313213" y="2003841"/>
                  <a:pt x="6361184" y="2027579"/>
                  <a:pt x="6397780" y="2075055"/>
                </a:cubicBezTo>
                <a:cubicBezTo>
                  <a:pt x="6421518" y="2107695"/>
                  <a:pt x="6433388" y="2150226"/>
                  <a:pt x="6433388" y="2202647"/>
                </a:cubicBezTo>
                <a:lnTo>
                  <a:pt x="6433388" y="3414773"/>
                </a:lnTo>
                <a:cubicBezTo>
                  <a:pt x="6433388" y="3460271"/>
                  <a:pt x="6443278" y="3496126"/>
                  <a:pt x="6463061" y="3522336"/>
                </a:cubicBezTo>
                <a:cubicBezTo>
                  <a:pt x="6482842" y="3548547"/>
                  <a:pt x="6507322" y="3567092"/>
                  <a:pt x="6536500" y="3577972"/>
                </a:cubicBezTo>
                <a:cubicBezTo>
                  <a:pt x="6565678" y="3588852"/>
                  <a:pt x="6593620" y="3594292"/>
                  <a:pt x="6620325" y="3594292"/>
                </a:cubicBezTo>
                <a:lnTo>
                  <a:pt x="6798361" y="3594292"/>
                </a:lnTo>
                <a:cubicBezTo>
                  <a:pt x="6826055" y="3594292"/>
                  <a:pt x="6854245" y="3588852"/>
                  <a:pt x="6882928" y="3577972"/>
                </a:cubicBezTo>
                <a:cubicBezTo>
                  <a:pt x="6911611" y="3567092"/>
                  <a:pt x="6935844" y="3548547"/>
                  <a:pt x="6955626" y="3522336"/>
                </a:cubicBezTo>
                <a:cubicBezTo>
                  <a:pt x="6975407" y="3496126"/>
                  <a:pt x="6985298" y="3460271"/>
                  <a:pt x="6985298" y="3414773"/>
                </a:cubicBezTo>
                <a:lnTo>
                  <a:pt x="6985298" y="2129949"/>
                </a:lnTo>
                <a:cubicBezTo>
                  <a:pt x="6985298" y="2014226"/>
                  <a:pt x="6960571" y="1914328"/>
                  <a:pt x="6911117" y="1830256"/>
                </a:cubicBezTo>
                <a:cubicBezTo>
                  <a:pt x="6861663" y="1746184"/>
                  <a:pt x="6793416" y="1681398"/>
                  <a:pt x="6706376" y="1635900"/>
                </a:cubicBezTo>
                <a:cubicBezTo>
                  <a:pt x="6619336" y="1590403"/>
                  <a:pt x="6519439" y="1567654"/>
                  <a:pt x="6406682" y="1567654"/>
                </a:cubicBezTo>
                <a:cubicBezTo>
                  <a:pt x="6276123" y="1567654"/>
                  <a:pt x="6162378" y="1606722"/>
                  <a:pt x="6065447" y="1684860"/>
                </a:cubicBezTo>
                <a:cubicBezTo>
                  <a:pt x="6049622" y="1641340"/>
                  <a:pt x="6024153" y="1610926"/>
                  <a:pt x="5989040" y="1593617"/>
                </a:cubicBezTo>
                <a:cubicBezTo>
                  <a:pt x="5953928" y="1576308"/>
                  <a:pt x="5919557" y="1567654"/>
                  <a:pt x="5885928" y="1567654"/>
                </a:cubicBezTo>
                <a:close/>
                <a:moveTo>
                  <a:pt x="9153742" y="1566170"/>
                </a:moveTo>
                <a:cubicBezTo>
                  <a:pt x="9001423" y="1566170"/>
                  <a:pt x="8864929" y="1600788"/>
                  <a:pt x="8744260" y="1670024"/>
                </a:cubicBezTo>
                <a:cubicBezTo>
                  <a:pt x="8663155" y="1716511"/>
                  <a:pt x="8598370" y="1778329"/>
                  <a:pt x="8549904" y="1855478"/>
                </a:cubicBezTo>
                <a:cubicBezTo>
                  <a:pt x="8536057" y="1881194"/>
                  <a:pt x="8529134" y="1905921"/>
                  <a:pt x="8529134" y="1929659"/>
                </a:cubicBezTo>
                <a:cubicBezTo>
                  <a:pt x="8529134" y="1959332"/>
                  <a:pt x="8539519" y="1988510"/>
                  <a:pt x="8560290" y="2017194"/>
                </a:cubicBezTo>
                <a:cubicBezTo>
                  <a:pt x="8598864" y="2069615"/>
                  <a:pt x="8652028" y="2112146"/>
                  <a:pt x="8719780" y="2144786"/>
                </a:cubicBezTo>
                <a:cubicBezTo>
                  <a:pt x="8787532" y="2177426"/>
                  <a:pt x="8851576" y="2193746"/>
                  <a:pt x="8911910" y="2193746"/>
                </a:cubicBezTo>
                <a:cubicBezTo>
                  <a:pt x="8977190" y="2193746"/>
                  <a:pt x="9018237" y="2168524"/>
                  <a:pt x="9035052" y="2118080"/>
                </a:cubicBezTo>
                <a:cubicBezTo>
                  <a:pt x="9058790" y="2036975"/>
                  <a:pt x="9098848" y="1996423"/>
                  <a:pt x="9155226" y="1996423"/>
                </a:cubicBezTo>
                <a:cubicBezTo>
                  <a:pt x="9192811" y="1996423"/>
                  <a:pt x="9225451" y="2018677"/>
                  <a:pt x="9253145" y="2063186"/>
                </a:cubicBezTo>
                <a:cubicBezTo>
                  <a:pt x="9272927" y="2097804"/>
                  <a:pt x="9282818" y="2144291"/>
                  <a:pt x="9282818" y="2202647"/>
                </a:cubicBezTo>
                <a:lnTo>
                  <a:pt x="9282818" y="2284247"/>
                </a:lnTo>
                <a:lnTo>
                  <a:pt x="9198251" y="2284247"/>
                </a:lnTo>
                <a:cubicBezTo>
                  <a:pt x="9052855" y="2286225"/>
                  <a:pt x="8927488" y="2310952"/>
                  <a:pt x="8822150" y="2358428"/>
                </a:cubicBezTo>
                <a:cubicBezTo>
                  <a:pt x="8716813" y="2405905"/>
                  <a:pt x="8632246" y="2468465"/>
                  <a:pt x="8568450" y="2546108"/>
                </a:cubicBezTo>
                <a:cubicBezTo>
                  <a:pt x="8504654" y="2623751"/>
                  <a:pt x="8464843" y="2697438"/>
                  <a:pt x="8449018" y="2767169"/>
                </a:cubicBezTo>
                <a:cubicBezTo>
                  <a:pt x="8433192" y="2836899"/>
                  <a:pt x="8425280" y="2895008"/>
                  <a:pt x="8425280" y="2941495"/>
                </a:cubicBezTo>
                <a:cubicBezTo>
                  <a:pt x="8425280" y="3087880"/>
                  <a:pt x="8474734" y="3218934"/>
                  <a:pt x="8573642" y="3334657"/>
                </a:cubicBezTo>
                <a:cubicBezTo>
                  <a:pt x="8638922" y="3412795"/>
                  <a:pt x="8726951" y="3475602"/>
                  <a:pt x="8837728" y="3523078"/>
                </a:cubicBezTo>
                <a:cubicBezTo>
                  <a:pt x="8948506" y="3570554"/>
                  <a:pt x="9082528" y="3594292"/>
                  <a:pt x="9239792" y="3594292"/>
                </a:cubicBezTo>
                <a:lnTo>
                  <a:pt x="9647791" y="3594292"/>
                </a:lnTo>
                <a:cubicBezTo>
                  <a:pt x="9675485" y="3594292"/>
                  <a:pt x="9703674" y="3588852"/>
                  <a:pt x="9732358" y="3577972"/>
                </a:cubicBezTo>
                <a:cubicBezTo>
                  <a:pt x="9761042" y="3567092"/>
                  <a:pt x="9785274" y="3548547"/>
                  <a:pt x="9805056" y="3522336"/>
                </a:cubicBezTo>
                <a:cubicBezTo>
                  <a:pt x="9824838" y="3496126"/>
                  <a:pt x="9834728" y="3460271"/>
                  <a:pt x="9834728" y="3414773"/>
                </a:cubicBezTo>
                <a:lnTo>
                  <a:pt x="9834728" y="2129949"/>
                </a:lnTo>
                <a:cubicBezTo>
                  <a:pt x="9834728" y="2022139"/>
                  <a:pt x="9810002" y="1929907"/>
                  <a:pt x="9760547" y="1853252"/>
                </a:cubicBezTo>
                <a:cubicBezTo>
                  <a:pt x="9711092" y="1776598"/>
                  <a:pt x="9645812" y="1715522"/>
                  <a:pt x="9564708" y="1670024"/>
                </a:cubicBezTo>
                <a:cubicBezTo>
                  <a:pt x="9483602" y="1624526"/>
                  <a:pt x="9406948" y="1595842"/>
                  <a:pt x="9334745" y="1583973"/>
                </a:cubicBezTo>
                <a:cubicBezTo>
                  <a:pt x="9262542" y="1572104"/>
                  <a:pt x="9202207" y="1566170"/>
                  <a:pt x="9153742" y="1566170"/>
                </a:cubicBezTo>
                <a:close/>
                <a:moveTo>
                  <a:pt x="4553168" y="1566170"/>
                </a:moveTo>
                <a:cubicBezTo>
                  <a:pt x="4400848" y="1566170"/>
                  <a:pt x="4264354" y="1600788"/>
                  <a:pt x="4143686" y="1670024"/>
                </a:cubicBezTo>
                <a:cubicBezTo>
                  <a:pt x="4062581" y="1716511"/>
                  <a:pt x="3997796" y="1778329"/>
                  <a:pt x="3949331" y="1855478"/>
                </a:cubicBezTo>
                <a:cubicBezTo>
                  <a:pt x="3935484" y="1881194"/>
                  <a:pt x="3928560" y="1905921"/>
                  <a:pt x="3928560" y="1929659"/>
                </a:cubicBezTo>
                <a:cubicBezTo>
                  <a:pt x="3928560" y="1959332"/>
                  <a:pt x="3938945" y="1988510"/>
                  <a:pt x="3959716" y="2017194"/>
                </a:cubicBezTo>
                <a:cubicBezTo>
                  <a:pt x="3998290" y="2069615"/>
                  <a:pt x="4051454" y="2112146"/>
                  <a:pt x="4119206" y="2144786"/>
                </a:cubicBezTo>
                <a:cubicBezTo>
                  <a:pt x="4186959" y="2177426"/>
                  <a:pt x="4251002" y="2193746"/>
                  <a:pt x="4311336" y="2193746"/>
                </a:cubicBezTo>
                <a:cubicBezTo>
                  <a:pt x="4376616" y="2193746"/>
                  <a:pt x="4417663" y="2168524"/>
                  <a:pt x="4434477" y="2118080"/>
                </a:cubicBezTo>
                <a:cubicBezTo>
                  <a:pt x="4458215" y="2036975"/>
                  <a:pt x="4498273" y="1996423"/>
                  <a:pt x="4554651" y="1996423"/>
                </a:cubicBezTo>
                <a:cubicBezTo>
                  <a:pt x="4592237" y="1996423"/>
                  <a:pt x="4624876" y="2018677"/>
                  <a:pt x="4652571" y="2063186"/>
                </a:cubicBezTo>
                <a:cubicBezTo>
                  <a:pt x="4672353" y="2097804"/>
                  <a:pt x="4682244" y="2144291"/>
                  <a:pt x="4682244" y="2202647"/>
                </a:cubicBezTo>
                <a:lnTo>
                  <a:pt x="4682244" y="2284247"/>
                </a:lnTo>
                <a:lnTo>
                  <a:pt x="4597676" y="2284247"/>
                </a:lnTo>
                <a:cubicBezTo>
                  <a:pt x="4452281" y="2286225"/>
                  <a:pt x="4326915" y="2310952"/>
                  <a:pt x="4221577" y="2358428"/>
                </a:cubicBezTo>
                <a:cubicBezTo>
                  <a:pt x="4116239" y="2405905"/>
                  <a:pt x="4031672" y="2468465"/>
                  <a:pt x="3967876" y="2546108"/>
                </a:cubicBezTo>
                <a:cubicBezTo>
                  <a:pt x="3904080" y="2623751"/>
                  <a:pt x="3864269" y="2697438"/>
                  <a:pt x="3848444" y="2767169"/>
                </a:cubicBezTo>
                <a:cubicBezTo>
                  <a:pt x="3832618" y="2836899"/>
                  <a:pt x="3824706" y="2895008"/>
                  <a:pt x="3824706" y="2941495"/>
                </a:cubicBezTo>
                <a:cubicBezTo>
                  <a:pt x="3824706" y="3087880"/>
                  <a:pt x="3874160" y="3218934"/>
                  <a:pt x="3973069" y="3334657"/>
                </a:cubicBezTo>
                <a:cubicBezTo>
                  <a:pt x="4038348" y="3412795"/>
                  <a:pt x="4126377" y="3475602"/>
                  <a:pt x="4237154" y="3523078"/>
                </a:cubicBezTo>
                <a:cubicBezTo>
                  <a:pt x="4347932" y="3570554"/>
                  <a:pt x="4481953" y="3594292"/>
                  <a:pt x="4639218" y="3594292"/>
                </a:cubicBezTo>
                <a:lnTo>
                  <a:pt x="5047217" y="3594292"/>
                </a:lnTo>
                <a:cubicBezTo>
                  <a:pt x="5074911" y="3594292"/>
                  <a:pt x="5103101" y="3588852"/>
                  <a:pt x="5131784" y="3577972"/>
                </a:cubicBezTo>
                <a:cubicBezTo>
                  <a:pt x="5160467" y="3567092"/>
                  <a:pt x="5184700" y="3548547"/>
                  <a:pt x="5204482" y="3522336"/>
                </a:cubicBezTo>
                <a:cubicBezTo>
                  <a:pt x="5224263" y="3496126"/>
                  <a:pt x="5234155" y="3460271"/>
                  <a:pt x="5234155" y="3414773"/>
                </a:cubicBezTo>
                <a:lnTo>
                  <a:pt x="5234155" y="2129949"/>
                </a:lnTo>
                <a:cubicBezTo>
                  <a:pt x="5234155" y="2022139"/>
                  <a:pt x="5209427" y="1929907"/>
                  <a:pt x="5159973" y="1853252"/>
                </a:cubicBezTo>
                <a:cubicBezTo>
                  <a:pt x="5110518" y="1776598"/>
                  <a:pt x="5045239" y="1715522"/>
                  <a:pt x="4964133" y="1670024"/>
                </a:cubicBezTo>
                <a:cubicBezTo>
                  <a:pt x="4883029" y="1624526"/>
                  <a:pt x="4806374" y="1595842"/>
                  <a:pt x="4734170" y="1583973"/>
                </a:cubicBezTo>
                <a:cubicBezTo>
                  <a:pt x="4661968" y="1572104"/>
                  <a:pt x="4601633" y="1566170"/>
                  <a:pt x="4553168" y="1566170"/>
                </a:cubicBezTo>
                <a:close/>
                <a:moveTo>
                  <a:pt x="11352919" y="1563203"/>
                </a:moveTo>
                <a:cubicBezTo>
                  <a:pt x="11306432" y="1563203"/>
                  <a:pt x="11259945" y="1567159"/>
                  <a:pt x="11213458" y="1575072"/>
                </a:cubicBezTo>
                <a:cubicBezTo>
                  <a:pt x="11064106" y="1601777"/>
                  <a:pt x="10940470" y="1664090"/>
                  <a:pt x="10842551" y="1762009"/>
                </a:cubicBezTo>
                <a:cubicBezTo>
                  <a:pt x="10744631" y="1859929"/>
                  <a:pt x="10695671" y="1985543"/>
                  <a:pt x="10695671" y="2138851"/>
                </a:cubicBezTo>
                <a:lnTo>
                  <a:pt x="10695671" y="2152204"/>
                </a:lnTo>
                <a:cubicBezTo>
                  <a:pt x="10703583" y="2263971"/>
                  <a:pt x="10738449" y="2363621"/>
                  <a:pt x="10800267" y="2451155"/>
                </a:cubicBezTo>
                <a:cubicBezTo>
                  <a:pt x="10862085" y="2538689"/>
                  <a:pt x="10935277" y="2615838"/>
                  <a:pt x="11019844" y="2682602"/>
                </a:cubicBezTo>
                <a:cubicBezTo>
                  <a:pt x="11104411" y="2749365"/>
                  <a:pt x="11184280" y="2806979"/>
                  <a:pt x="11259451" y="2855444"/>
                </a:cubicBezTo>
                <a:cubicBezTo>
                  <a:pt x="11314839" y="2892041"/>
                  <a:pt x="11360338" y="2924186"/>
                  <a:pt x="11395945" y="2951880"/>
                </a:cubicBezTo>
                <a:cubicBezTo>
                  <a:pt x="11431552" y="2979575"/>
                  <a:pt x="11449355" y="3003807"/>
                  <a:pt x="11449355" y="3024578"/>
                </a:cubicBezTo>
                <a:cubicBezTo>
                  <a:pt x="11449355" y="3074033"/>
                  <a:pt x="11415726" y="3098760"/>
                  <a:pt x="11348468" y="3098760"/>
                </a:cubicBezTo>
                <a:cubicBezTo>
                  <a:pt x="11317806" y="3098760"/>
                  <a:pt x="11285661" y="3090847"/>
                  <a:pt x="11252033" y="3075022"/>
                </a:cubicBezTo>
                <a:cubicBezTo>
                  <a:pt x="11201589" y="3052273"/>
                  <a:pt x="11161036" y="3007764"/>
                  <a:pt x="11130375" y="2941495"/>
                </a:cubicBezTo>
                <a:cubicBezTo>
                  <a:pt x="11110593" y="2901932"/>
                  <a:pt x="11076964" y="2882150"/>
                  <a:pt x="11029488" y="2882150"/>
                </a:cubicBezTo>
                <a:cubicBezTo>
                  <a:pt x="10976077" y="2882150"/>
                  <a:pt x="10917721" y="2901437"/>
                  <a:pt x="10854420" y="2940011"/>
                </a:cubicBezTo>
                <a:cubicBezTo>
                  <a:pt x="10798042" y="2974630"/>
                  <a:pt x="10757736" y="3011473"/>
                  <a:pt x="10733504" y="3050542"/>
                </a:cubicBezTo>
                <a:cubicBezTo>
                  <a:pt x="10709271" y="3089611"/>
                  <a:pt x="10697155" y="3122993"/>
                  <a:pt x="10697155" y="3150687"/>
                </a:cubicBezTo>
                <a:cubicBezTo>
                  <a:pt x="10697155" y="3172447"/>
                  <a:pt x="10702100" y="3193712"/>
                  <a:pt x="10711991" y="3214483"/>
                </a:cubicBezTo>
                <a:cubicBezTo>
                  <a:pt x="10857387" y="3469667"/>
                  <a:pt x="11076469" y="3597260"/>
                  <a:pt x="11369239" y="3597260"/>
                </a:cubicBezTo>
                <a:cubicBezTo>
                  <a:pt x="11413748" y="3597260"/>
                  <a:pt x="11458257" y="3593303"/>
                  <a:pt x="11502766" y="3585390"/>
                </a:cubicBezTo>
                <a:cubicBezTo>
                  <a:pt x="11651129" y="3559674"/>
                  <a:pt x="11775506" y="3499340"/>
                  <a:pt x="11875899" y="3404388"/>
                </a:cubicBezTo>
                <a:cubicBezTo>
                  <a:pt x="11976291" y="3309435"/>
                  <a:pt x="12026488" y="3186789"/>
                  <a:pt x="12026488" y="3036447"/>
                </a:cubicBezTo>
                <a:cubicBezTo>
                  <a:pt x="12019564" y="2917757"/>
                  <a:pt x="11984204" y="2811925"/>
                  <a:pt x="11920408" y="2718950"/>
                </a:cubicBezTo>
                <a:cubicBezTo>
                  <a:pt x="11856612" y="2625976"/>
                  <a:pt x="11781194" y="2544377"/>
                  <a:pt x="11694154" y="2474152"/>
                </a:cubicBezTo>
                <a:cubicBezTo>
                  <a:pt x="11607114" y="2403926"/>
                  <a:pt x="11525515" y="2343592"/>
                  <a:pt x="11449355" y="2293149"/>
                </a:cubicBezTo>
                <a:cubicBezTo>
                  <a:pt x="11396934" y="2258531"/>
                  <a:pt x="11353908" y="2228116"/>
                  <a:pt x="11320280" y="2201905"/>
                </a:cubicBezTo>
                <a:cubicBezTo>
                  <a:pt x="11286650" y="2175694"/>
                  <a:pt x="11269836" y="2153688"/>
                  <a:pt x="11269836" y="2135884"/>
                </a:cubicBezTo>
                <a:cubicBezTo>
                  <a:pt x="11269836" y="2099288"/>
                  <a:pt x="11283436" y="2077528"/>
                  <a:pt x="11310636" y="2070604"/>
                </a:cubicBezTo>
                <a:cubicBezTo>
                  <a:pt x="11337835" y="2063681"/>
                  <a:pt x="11358359" y="2060219"/>
                  <a:pt x="11372207" y="2060219"/>
                </a:cubicBezTo>
                <a:cubicBezTo>
                  <a:pt x="11467159" y="2060219"/>
                  <a:pt x="11539857" y="2113135"/>
                  <a:pt x="11590300" y="2218967"/>
                </a:cubicBezTo>
                <a:cubicBezTo>
                  <a:pt x="11610082" y="2258531"/>
                  <a:pt x="11643711" y="2278312"/>
                  <a:pt x="11691187" y="2278312"/>
                </a:cubicBezTo>
                <a:cubicBezTo>
                  <a:pt x="11744598" y="2278312"/>
                  <a:pt x="11802954" y="2259025"/>
                  <a:pt x="11866255" y="2220451"/>
                </a:cubicBezTo>
                <a:cubicBezTo>
                  <a:pt x="11922633" y="2185833"/>
                  <a:pt x="11962939" y="2148989"/>
                  <a:pt x="11987171" y="2109920"/>
                </a:cubicBezTo>
                <a:cubicBezTo>
                  <a:pt x="12011404" y="2070851"/>
                  <a:pt x="12023520" y="2037470"/>
                  <a:pt x="12023520" y="2009775"/>
                </a:cubicBezTo>
                <a:cubicBezTo>
                  <a:pt x="12023520" y="1988016"/>
                  <a:pt x="12018575" y="1966750"/>
                  <a:pt x="12008684" y="1945979"/>
                </a:cubicBezTo>
                <a:cubicBezTo>
                  <a:pt x="11864277" y="1690795"/>
                  <a:pt x="11645689" y="1563203"/>
                  <a:pt x="11352919" y="1563203"/>
                </a:cubicBezTo>
                <a:close/>
                <a:moveTo>
                  <a:pt x="3057892" y="1563203"/>
                </a:moveTo>
                <a:cubicBezTo>
                  <a:pt x="3011405" y="1563203"/>
                  <a:pt x="2964918" y="1567159"/>
                  <a:pt x="2918431" y="1575072"/>
                </a:cubicBezTo>
                <a:cubicBezTo>
                  <a:pt x="2769079" y="1601777"/>
                  <a:pt x="2645443" y="1663842"/>
                  <a:pt x="2547523" y="1761267"/>
                </a:cubicBezTo>
                <a:cubicBezTo>
                  <a:pt x="2449603" y="1858692"/>
                  <a:pt x="2400644" y="1983070"/>
                  <a:pt x="2400644" y="2134400"/>
                </a:cubicBezTo>
                <a:cubicBezTo>
                  <a:pt x="2402622" y="2330240"/>
                  <a:pt x="2510433" y="2512726"/>
                  <a:pt x="2724075" y="2681860"/>
                </a:cubicBezTo>
                <a:cubicBezTo>
                  <a:pt x="2808148" y="2749118"/>
                  <a:pt x="2887769" y="2806979"/>
                  <a:pt x="2962940" y="2855444"/>
                </a:cubicBezTo>
                <a:cubicBezTo>
                  <a:pt x="3019318" y="2892041"/>
                  <a:pt x="3065310" y="2924186"/>
                  <a:pt x="3100917" y="2951880"/>
                </a:cubicBezTo>
                <a:cubicBezTo>
                  <a:pt x="3136524" y="2979575"/>
                  <a:pt x="3154328" y="3003807"/>
                  <a:pt x="3154328" y="3024578"/>
                </a:cubicBezTo>
                <a:cubicBezTo>
                  <a:pt x="3154328" y="3074033"/>
                  <a:pt x="3120204" y="3098760"/>
                  <a:pt x="3051957" y="3098760"/>
                </a:cubicBezTo>
                <a:cubicBezTo>
                  <a:pt x="3021296" y="3098760"/>
                  <a:pt x="2989150" y="3090847"/>
                  <a:pt x="2955521" y="3075022"/>
                </a:cubicBezTo>
                <a:cubicBezTo>
                  <a:pt x="2906067" y="3051284"/>
                  <a:pt x="2866009" y="3006280"/>
                  <a:pt x="2835347" y="2940011"/>
                </a:cubicBezTo>
                <a:cubicBezTo>
                  <a:pt x="2815566" y="2901437"/>
                  <a:pt x="2782926" y="2882150"/>
                  <a:pt x="2737428" y="2882150"/>
                </a:cubicBezTo>
                <a:cubicBezTo>
                  <a:pt x="2682039" y="2882150"/>
                  <a:pt x="2622694" y="2900942"/>
                  <a:pt x="2559392" y="2938528"/>
                </a:cubicBezTo>
                <a:cubicBezTo>
                  <a:pt x="2502025" y="2973146"/>
                  <a:pt x="2461472" y="3009989"/>
                  <a:pt x="2437734" y="3049058"/>
                </a:cubicBezTo>
                <a:cubicBezTo>
                  <a:pt x="2413996" y="3088127"/>
                  <a:pt x="2402127" y="3121509"/>
                  <a:pt x="2402127" y="3149203"/>
                </a:cubicBezTo>
                <a:cubicBezTo>
                  <a:pt x="2402127" y="3170963"/>
                  <a:pt x="2407072" y="3192723"/>
                  <a:pt x="2416964" y="3214483"/>
                </a:cubicBezTo>
                <a:cubicBezTo>
                  <a:pt x="2560381" y="3468678"/>
                  <a:pt x="2778475" y="3595776"/>
                  <a:pt x="3071245" y="3595776"/>
                </a:cubicBezTo>
                <a:cubicBezTo>
                  <a:pt x="3116742" y="3595776"/>
                  <a:pt x="3162241" y="3591820"/>
                  <a:pt x="3207739" y="3583907"/>
                </a:cubicBezTo>
                <a:cubicBezTo>
                  <a:pt x="3356102" y="3559180"/>
                  <a:pt x="3480232" y="3499340"/>
                  <a:pt x="3580130" y="3404388"/>
                </a:cubicBezTo>
                <a:cubicBezTo>
                  <a:pt x="3680027" y="3309435"/>
                  <a:pt x="3729976" y="3187283"/>
                  <a:pt x="3729976" y="3037931"/>
                </a:cubicBezTo>
                <a:cubicBezTo>
                  <a:pt x="3724042" y="2918252"/>
                  <a:pt x="3688929" y="2811925"/>
                  <a:pt x="3624639" y="2718950"/>
                </a:cubicBezTo>
                <a:cubicBezTo>
                  <a:pt x="3560348" y="2625976"/>
                  <a:pt x="3484683" y="2544377"/>
                  <a:pt x="3397643" y="2474152"/>
                </a:cubicBezTo>
                <a:cubicBezTo>
                  <a:pt x="3310604" y="2403926"/>
                  <a:pt x="3229004" y="2343592"/>
                  <a:pt x="3152844" y="2293149"/>
                </a:cubicBezTo>
                <a:cubicBezTo>
                  <a:pt x="3100423" y="2258531"/>
                  <a:pt x="3057645" y="2228116"/>
                  <a:pt x="3024510" y="2201905"/>
                </a:cubicBezTo>
                <a:cubicBezTo>
                  <a:pt x="2991376" y="2175694"/>
                  <a:pt x="2974809" y="2153688"/>
                  <a:pt x="2974809" y="2135884"/>
                </a:cubicBezTo>
                <a:cubicBezTo>
                  <a:pt x="2974809" y="2099288"/>
                  <a:pt x="2988409" y="2077528"/>
                  <a:pt x="3015609" y="2070604"/>
                </a:cubicBezTo>
                <a:cubicBezTo>
                  <a:pt x="3042808" y="2063681"/>
                  <a:pt x="3063332" y="2060219"/>
                  <a:pt x="3077179" y="2060219"/>
                </a:cubicBezTo>
                <a:cubicBezTo>
                  <a:pt x="3107841" y="2060219"/>
                  <a:pt x="3139986" y="2068131"/>
                  <a:pt x="3173615" y="2083957"/>
                </a:cubicBezTo>
                <a:cubicBezTo>
                  <a:pt x="3223069" y="2107695"/>
                  <a:pt x="3263127" y="2152698"/>
                  <a:pt x="3293789" y="2218967"/>
                </a:cubicBezTo>
                <a:cubicBezTo>
                  <a:pt x="3313571" y="2257542"/>
                  <a:pt x="3346210" y="2276829"/>
                  <a:pt x="3391709" y="2276829"/>
                </a:cubicBezTo>
                <a:cubicBezTo>
                  <a:pt x="3449076" y="2276829"/>
                  <a:pt x="3508421" y="2258036"/>
                  <a:pt x="3569745" y="2220451"/>
                </a:cubicBezTo>
                <a:cubicBezTo>
                  <a:pt x="3626122" y="2185833"/>
                  <a:pt x="3666428" y="2149237"/>
                  <a:pt x="3690660" y="2110662"/>
                </a:cubicBezTo>
                <a:cubicBezTo>
                  <a:pt x="3714893" y="2072088"/>
                  <a:pt x="3727009" y="2038953"/>
                  <a:pt x="3727009" y="2011259"/>
                </a:cubicBezTo>
                <a:cubicBezTo>
                  <a:pt x="3727009" y="1989499"/>
                  <a:pt x="3722064" y="1967739"/>
                  <a:pt x="3712173" y="1945979"/>
                </a:cubicBezTo>
                <a:cubicBezTo>
                  <a:pt x="3567766" y="1690795"/>
                  <a:pt x="3349672" y="1563203"/>
                  <a:pt x="3057892" y="1563203"/>
                </a:cubicBezTo>
                <a:close/>
                <a:moveTo>
                  <a:pt x="10302532" y="1371814"/>
                </a:moveTo>
                <a:cubicBezTo>
                  <a:pt x="10231318" y="1371814"/>
                  <a:pt x="10170736" y="1397036"/>
                  <a:pt x="10120788" y="1447479"/>
                </a:cubicBezTo>
                <a:cubicBezTo>
                  <a:pt x="10070838" y="1497923"/>
                  <a:pt x="10045864" y="1558752"/>
                  <a:pt x="10045864" y="1629966"/>
                </a:cubicBezTo>
                <a:cubicBezTo>
                  <a:pt x="10045864" y="1672497"/>
                  <a:pt x="10062678" y="1714533"/>
                  <a:pt x="10096308" y="1756075"/>
                </a:cubicBezTo>
                <a:cubicBezTo>
                  <a:pt x="10129936" y="1797616"/>
                  <a:pt x="10164554" y="1830256"/>
                  <a:pt x="10200162" y="1853994"/>
                </a:cubicBezTo>
                <a:cubicBezTo>
                  <a:pt x="10183347" y="1905427"/>
                  <a:pt x="10161092" y="1955623"/>
                  <a:pt x="10133398" y="2004583"/>
                </a:cubicBezTo>
                <a:cubicBezTo>
                  <a:pt x="10105704" y="2053542"/>
                  <a:pt x="10083449" y="2088408"/>
                  <a:pt x="10066635" y="2109179"/>
                </a:cubicBezTo>
                <a:cubicBezTo>
                  <a:pt x="10054766" y="2125993"/>
                  <a:pt x="10048832" y="2143797"/>
                  <a:pt x="10048832" y="2162589"/>
                </a:cubicBezTo>
                <a:cubicBezTo>
                  <a:pt x="10048832" y="2170502"/>
                  <a:pt x="10049820" y="2178415"/>
                  <a:pt x="10051799" y="2186327"/>
                </a:cubicBezTo>
                <a:cubicBezTo>
                  <a:pt x="10064656" y="2226880"/>
                  <a:pt x="10091857" y="2247156"/>
                  <a:pt x="10133398" y="2247156"/>
                </a:cubicBezTo>
                <a:cubicBezTo>
                  <a:pt x="10193732" y="2247156"/>
                  <a:pt x="10267914" y="2188305"/>
                  <a:pt x="10355943" y="2070604"/>
                </a:cubicBezTo>
                <a:cubicBezTo>
                  <a:pt x="10409354" y="2000379"/>
                  <a:pt x="10456582" y="1923725"/>
                  <a:pt x="10497630" y="1840642"/>
                </a:cubicBezTo>
                <a:cubicBezTo>
                  <a:pt x="10538676" y="1757558"/>
                  <a:pt x="10559200" y="1687333"/>
                  <a:pt x="10559200" y="1629966"/>
                </a:cubicBezTo>
                <a:cubicBezTo>
                  <a:pt x="10559200" y="1558752"/>
                  <a:pt x="10534226" y="1497923"/>
                  <a:pt x="10484277" y="1447479"/>
                </a:cubicBezTo>
                <a:cubicBezTo>
                  <a:pt x="10434328" y="1397036"/>
                  <a:pt x="10373746" y="1371814"/>
                  <a:pt x="10302532" y="1371814"/>
                </a:cubicBezTo>
                <a:close/>
                <a:moveTo>
                  <a:pt x="1530328" y="231201"/>
                </a:moveTo>
                <a:lnTo>
                  <a:pt x="1530328" y="3175667"/>
                </a:lnTo>
                <a:lnTo>
                  <a:pt x="1863470" y="3562625"/>
                </a:lnTo>
                <a:lnTo>
                  <a:pt x="643657" y="3562625"/>
                </a:lnTo>
                <a:lnTo>
                  <a:pt x="700035" y="3631816"/>
                </a:lnTo>
                <a:lnTo>
                  <a:pt x="2012103" y="3631816"/>
                </a:lnTo>
                <a:lnTo>
                  <a:pt x="1599519" y="3155166"/>
                </a:lnTo>
                <a:lnTo>
                  <a:pt x="1599519" y="264515"/>
                </a:lnTo>
                <a:close/>
                <a:moveTo>
                  <a:pt x="1097243" y="185073"/>
                </a:moveTo>
                <a:cubicBezTo>
                  <a:pt x="1042573" y="318330"/>
                  <a:pt x="960569" y="428523"/>
                  <a:pt x="851230" y="515653"/>
                </a:cubicBezTo>
                <a:cubicBezTo>
                  <a:pt x="741891" y="602783"/>
                  <a:pt x="630843" y="646347"/>
                  <a:pt x="518088" y="646347"/>
                </a:cubicBezTo>
                <a:cubicBezTo>
                  <a:pt x="473668" y="646347"/>
                  <a:pt x="450605" y="632680"/>
                  <a:pt x="448896" y="605345"/>
                </a:cubicBezTo>
                <a:cubicBezTo>
                  <a:pt x="448896" y="601928"/>
                  <a:pt x="449751" y="595949"/>
                  <a:pt x="451459" y="587407"/>
                </a:cubicBezTo>
                <a:cubicBezTo>
                  <a:pt x="454876" y="575448"/>
                  <a:pt x="456584" y="563489"/>
                  <a:pt x="456584" y="551530"/>
                </a:cubicBezTo>
                <a:cubicBezTo>
                  <a:pt x="456584" y="483193"/>
                  <a:pt x="420707" y="450733"/>
                  <a:pt x="348954" y="454150"/>
                </a:cubicBezTo>
                <a:cubicBezTo>
                  <a:pt x="268658" y="457567"/>
                  <a:pt x="228510" y="501985"/>
                  <a:pt x="228510" y="587407"/>
                </a:cubicBezTo>
                <a:cubicBezTo>
                  <a:pt x="228510" y="645493"/>
                  <a:pt x="257126" y="694183"/>
                  <a:pt x="314358" y="733477"/>
                </a:cubicBezTo>
                <a:cubicBezTo>
                  <a:pt x="371590" y="772771"/>
                  <a:pt x="442917" y="792417"/>
                  <a:pt x="528338" y="792417"/>
                </a:cubicBezTo>
                <a:cubicBezTo>
                  <a:pt x="683804" y="792417"/>
                  <a:pt x="819624" y="749707"/>
                  <a:pt x="935797" y="664286"/>
                </a:cubicBezTo>
                <a:lnTo>
                  <a:pt x="935797" y="823169"/>
                </a:lnTo>
                <a:cubicBezTo>
                  <a:pt x="846959" y="882964"/>
                  <a:pt x="745308" y="912861"/>
                  <a:pt x="630843" y="912861"/>
                </a:cubicBezTo>
                <a:cubicBezTo>
                  <a:pt x="509545" y="912861"/>
                  <a:pt x="396789" y="870151"/>
                  <a:pt x="292576" y="784730"/>
                </a:cubicBezTo>
                <a:lnTo>
                  <a:pt x="272074" y="784730"/>
                </a:lnTo>
                <a:cubicBezTo>
                  <a:pt x="357496" y="912861"/>
                  <a:pt x="478794" y="976927"/>
                  <a:pt x="635969" y="976927"/>
                </a:cubicBezTo>
                <a:cubicBezTo>
                  <a:pt x="736766" y="976927"/>
                  <a:pt x="836708" y="951301"/>
                  <a:pt x="935797" y="900048"/>
                </a:cubicBezTo>
                <a:lnTo>
                  <a:pt x="935797" y="3155166"/>
                </a:lnTo>
                <a:lnTo>
                  <a:pt x="610342" y="3421680"/>
                </a:lnTo>
                <a:lnTo>
                  <a:pt x="1714838" y="3421680"/>
                </a:lnTo>
                <a:lnTo>
                  <a:pt x="1402196" y="3155166"/>
                </a:lnTo>
                <a:lnTo>
                  <a:pt x="1402196" y="18507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73305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sz="41300" dirty="0">
              <a:solidFill>
                <a:srgbClr val="173305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82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2E57F-8480-59B3-D7D0-39C6E4667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4ACDFC5-5990-7860-609F-7CD963437C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06487BA7-353E-C3C9-5EE2-19B26FEC2BB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3305">
              <a:alpha val="41961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AA56817D-26A7-D7E0-49FA-1E8F3C9D1916}"/>
              </a:ext>
            </a:extLst>
          </p:cNvPr>
          <p:cNvSpPr txBox="1"/>
          <p:nvPr/>
        </p:nvSpPr>
        <p:spPr>
          <a:xfrm>
            <a:off x="0" y="0"/>
            <a:ext cx="6438900" cy="707886"/>
          </a:xfrm>
          <a:prstGeom prst="rect">
            <a:avLst/>
          </a:prstGeom>
          <a:solidFill>
            <a:srgbClr val="173305"/>
          </a:solidFill>
        </p:spPr>
        <p:txBody>
          <a:bodyPr wrap="square" rtlCol="0">
            <a:spAutoFit/>
          </a:bodyPr>
          <a:lstStyle/>
          <a:p>
            <a:r>
              <a:rPr lang="nl-BE" sz="4000" dirty="0">
                <a:solidFill>
                  <a:schemeClr val="bg1"/>
                </a:solidFill>
                <a:latin typeface="Holly Jolly Christmas" panose="02000500000000000000" pitchFamily="2" charset="0"/>
              </a:rPr>
              <a:t>1. </a:t>
            </a:r>
            <a:r>
              <a:rPr lang="nl-BE" sz="4000" dirty="0" err="1">
                <a:solidFill>
                  <a:schemeClr val="bg1"/>
                </a:solidFill>
                <a:latin typeface="Holly Jolly Christmas" panose="02000500000000000000" pitchFamily="2" charset="0"/>
              </a:rPr>
              <a:t>Santa’s</a:t>
            </a:r>
            <a:r>
              <a:rPr lang="nl-BE" sz="4000" dirty="0">
                <a:solidFill>
                  <a:schemeClr val="bg1"/>
                </a:solidFill>
                <a:latin typeface="Holly Jolly Christmas" panose="02000500000000000000" pitchFamily="2" charset="0"/>
              </a:rPr>
              <a:t> toy </a:t>
            </a:r>
            <a:r>
              <a:rPr lang="nl-BE" sz="4000" dirty="0" err="1">
                <a:solidFill>
                  <a:schemeClr val="bg1"/>
                </a:solidFill>
                <a:latin typeface="Holly Jolly Christmas" panose="02000500000000000000" pitchFamily="2" charset="0"/>
              </a:rPr>
              <a:t>inventory</a:t>
            </a:r>
            <a:endParaRPr lang="nl-BE" sz="4000" dirty="0">
              <a:solidFill>
                <a:schemeClr val="bg1"/>
              </a:solidFill>
              <a:latin typeface="Holly Jolly Christmas" panose="02000500000000000000" pitchFamily="2" charset="0"/>
            </a:endParaRP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5CDCCCF8-8530-2BD2-2D90-395E492DDDC3}"/>
              </a:ext>
            </a:extLst>
          </p:cNvPr>
          <p:cNvSpPr/>
          <p:nvPr/>
        </p:nvSpPr>
        <p:spPr>
          <a:xfrm>
            <a:off x="6438900" y="0"/>
            <a:ext cx="5753100" cy="6858000"/>
          </a:xfrm>
          <a:prstGeom prst="rect">
            <a:avLst/>
          </a:prstGeom>
          <a:solidFill>
            <a:srgbClr val="C00000">
              <a:alpha val="56863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latin typeface="Holly Jolly Christmas" panose="02000500000000000000" pitchFamily="2" charset="0"/>
              </a:rPr>
              <a:t>Problem Statement :</a:t>
            </a:r>
          </a:p>
          <a:p>
            <a:br>
              <a:rPr lang="en-US" dirty="0"/>
            </a:br>
            <a:r>
              <a:rPr lang="en-US" sz="2000" dirty="0"/>
              <a:t>Santa keeps an inventory of toys in his workshop. Each toy has a name, a type (e.g., "Toy", "Candy", "Clothing"), and a quantity. Your task is to build a program that: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Reads a list of toys from the input.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Outputs the total number of toys for each type, sorted alphabetically by type.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Outputs the most popular toy name for each type (if there's a tie, choose the alphabetically smallest name).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r>
              <a:rPr lang="en-US" sz="2800" b="1" dirty="0">
                <a:latin typeface="Holly Jolly Christmas" panose="02000500000000000000" pitchFamily="2" charset="0"/>
              </a:rPr>
              <a:t>Example input :</a:t>
            </a:r>
          </a:p>
          <a:p>
            <a:r>
              <a:rPr lang="nl-BE" dirty="0"/>
              <a:t>[ {"name": "Train", "type": "Toy", "</a:t>
            </a:r>
            <a:r>
              <a:rPr lang="nl-BE" dirty="0" err="1"/>
              <a:t>quantity</a:t>
            </a:r>
            <a:r>
              <a:rPr lang="nl-BE" dirty="0"/>
              <a:t>": 5}, </a:t>
            </a:r>
          </a:p>
          <a:p>
            <a:r>
              <a:rPr lang="nl-BE" dirty="0"/>
              <a:t>{"name": "</a:t>
            </a:r>
            <a:r>
              <a:rPr lang="nl-BE" dirty="0" err="1"/>
              <a:t>Doll</a:t>
            </a:r>
            <a:r>
              <a:rPr lang="nl-BE" dirty="0"/>
              <a:t>", "type": "Toy", "</a:t>
            </a:r>
            <a:r>
              <a:rPr lang="nl-BE" dirty="0" err="1"/>
              <a:t>quantity</a:t>
            </a:r>
            <a:r>
              <a:rPr lang="nl-BE" dirty="0"/>
              <a:t>": 8}, </a:t>
            </a:r>
          </a:p>
          <a:p>
            <a:r>
              <a:rPr lang="nl-BE" dirty="0"/>
              <a:t>{"name": "Chocolate Bar", "type": "Candy", "</a:t>
            </a:r>
            <a:r>
              <a:rPr lang="nl-BE" dirty="0" err="1"/>
              <a:t>quantity</a:t>
            </a:r>
            <a:r>
              <a:rPr lang="nl-BE" dirty="0"/>
              <a:t>": 15},</a:t>
            </a:r>
          </a:p>
          <a:p>
            <a:r>
              <a:rPr lang="nl-BE" dirty="0"/>
              <a:t> {"name": "Candy </a:t>
            </a:r>
            <a:r>
              <a:rPr lang="nl-BE" dirty="0" err="1"/>
              <a:t>Cane</a:t>
            </a:r>
            <a:r>
              <a:rPr lang="nl-BE" dirty="0"/>
              <a:t>", "type": "Candy", "</a:t>
            </a:r>
            <a:r>
              <a:rPr lang="nl-BE" dirty="0" err="1"/>
              <a:t>quantity</a:t>
            </a:r>
            <a:r>
              <a:rPr lang="nl-BE" dirty="0"/>
              <a:t>": 15},</a:t>
            </a:r>
          </a:p>
          <a:p>
            <a:r>
              <a:rPr lang="nl-BE" dirty="0"/>
              <a:t> {"name": "Sweater", "type": "</a:t>
            </a:r>
            <a:r>
              <a:rPr lang="nl-BE" dirty="0" err="1"/>
              <a:t>Clothing</a:t>
            </a:r>
            <a:r>
              <a:rPr lang="nl-BE" dirty="0"/>
              <a:t>", "</a:t>
            </a:r>
            <a:r>
              <a:rPr lang="nl-BE" dirty="0" err="1"/>
              <a:t>quantity</a:t>
            </a:r>
            <a:r>
              <a:rPr lang="nl-BE" dirty="0"/>
              <a:t>": 3} ]</a:t>
            </a:r>
          </a:p>
          <a:p>
            <a:endParaRPr lang="nl-BE" sz="1100" b="1" dirty="0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8C0FB36F-5FED-77B4-0FEC-CD620771A871}"/>
              </a:ext>
            </a:extLst>
          </p:cNvPr>
          <p:cNvGrpSpPr/>
          <p:nvPr/>
        </p:nvGrpSpPr>
        <p:grpSpPr>
          <a:xfrm>
            <a:off x="1196340" y="2179320"/>
            <a:ext cx="3416617" cy="3589020"/>
            <a:chOff x="1196340" y="2179320"/>
            <a:chExt cx="3416617" cy="3589020"/>
          </a:xfrm>
        </p:grpSpPr>
        <p:sp>
          <p:nvSpPr>
            <p:cNvPr id="5" name="Ovaal 4">
              <a:extLst>
                <a:ext uri="{FF2B5EF4-FFF2-40B4-BE49-F238E27FC236}">
                  <a16:creationId xmlns:a16="http://schemas.microsoft.com/office/drawing/2014/main" id="{5A59014D-CAC5-7980-CD4F-A282EFE108B9}"/>
                </a:ext>
              </a:extLst>
            </p:cNvPr>
            <p:cNvSpPr/>
            <p:nvPr/>
          </p:nvSpPr>
          <p:spPr>
            <a:xfrm>
              <a:off x="1196340" y="2598420"/>
              <a:ext cx="3383280" cy="3169920"/>
            </a:xfrm>
            <a:prstGeom prst="ellipse">
              <a:avLst/>
            </a:prstGeom>
            <a:solidFill>
              <a:srgbClr val="E5222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" name="Ovaal 5">
              <a:extLst>
                <a:ext uri="{FF2B5EF4-FFF2-40B4-BE49-F238E27FC236}">
                  <a16:creationId xmlns:a16="http://schemas.microsoft.com/office/drawing/2014/main" id="{DE48B5FF-2FE9-E7DD-9E9A-11174BA2F2DA}"/>
                </a:ext>
              </a:extLst>
            </p:cNvPr>
            <p:cNvSpPr/>
            <p:nvPr/>
          </p:nvSpPr>
          <p:spPr>
            <a:xfrm>
              <a:off x="2202180" y="2590800"/>
              <a:ext cx="1242060" cy="20574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7651208B-DC03-F5E0-29F7-1E25180D724F}"/>
                </a:ext>
              </a:extLst>
            </p:cNvPr>
            <p:cNvSpPr/>
            <p:nvPr/>
          </p:nvSpPr>
          <p:spPr>
            <a:xfrm>
              <a:off x="2598420" y="2407920"/>
              <a:ext cx="464820" cy="2438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9" name="Cirkel: leeg 8">
              <a:extLst>
                <a:ext uri="{FF2B5EF4-FFF2-40B4-BE49-F238E27FC236}">
                  <a16:creationId xmlns:a16="http://schemas.microsoft.com/office/drawing/2014/main" id="{2D43E970-826A-C2DF-FC51-471A14183A63}"/>
                </a:ext>
              </a:extLst>
            </p:cNvPr>
            <p:cNvSpPr/>
            <p:nvPr/>
          </p:nvSpPr>
          <p:spPr>
            <a:xfrm>
              <a:off x="2598420" y="2179320"/>
              <a:ext cx="464820" cy="411480"/>
            </a:xfrm>
            <a:prstGeom prst="donu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>
                <a:solidFill>
                  <a:schemeClr val="tx1"/>
                </a:solidFill>
              </a:endParaRPr>
            </a:p>
          </p:txBody>
        </p: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8D54EC4F-7A2E-1177-6817-2DDAD3B124CE}"/>
                </a:ext>
              </a:extLst>
            </p:cNvPr>
            <p:cNvSpPr txBox="1"/>
            <p:nvPr/>
          </p:nvSpPr>
          <p:spPr>
            <a:xfrm>
              <a:off x="1513522" y="3596551"/>
              <a:ext cx="309943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Candy: 30, most popular: Candy Cane </a:t>
              </a:r>
            </a:p>
            <a:p>
              <a:r>
                <a:rPr lang="en-US" sz="1800" dirty="0">
                  <a:solidFill>
                    <a:schemeClr val="bg1"/>
                  </a:solidFill>
                </a:rPr>
                <a:t>Clothing: 3, most popular: Sweater </a:t>
              </a:r>
            </a:p>
            <a:p>
              <a:r>
                <a:rPr lang="en-US" sz="1800" dirty="0">
                  <a:solidFill>
                    <a:schemeClr val="bg1"/>
                  </a:solidFill>
                </a:rPr>
                <a:t>Toy: 13, most popular: Doll </a:t>
              </a:r>
              <a:endParaRPr lang="en-US" sz="1800" b="1" dirty="0">
                <a:solidFill>
                  <a:schemeClr val="bg1"/>
                </a:solidFill>
              </a:endParaRPr>
            </a:p>
            <a:p>
              <a:endParaRPr lang="nl-BE" dirty="0">
                <a:solidFill>
                  <a:schemeClr val="bg1"/>
                </a:solidFill>
              </a:endParaRPr>
            </a:p>
          </p:txBody>
        </p:sp>
        <p:sp>
          <p:nvSpPr>
            <p:cNvPr id="11" name="Tekstvak 10">
              <a:extLst>
                <a:ext uri="{FF2B5EF4-FFF2-40B4-BE49-F238E27FC236}">
                  <a16:creationId xmlns:a16="http://schemas.microsoft.com/office/drawing/2014/main" id="{D4890CF8-E781-F7C4-8F9E-75D4A5BFCE6C}"/>
                </a:ext>
              </a:extLst>
            </p:cNvPr>
            <p:cNvSpPr txBox="1"/>
            <p:nvPr/>
          </p:nvSpPr>
          <p:spPr>
            <a:xfrm>
              <a:off x="1565910" y="3041928"/>
              <a:ext cx="26441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Holly Jolly Christmas" panose="02000500000000000000" pitchFamily="2" charset="0"/>
                </a:rPr>
                <a:t>Expected output 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2568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A1F05D24-687C-6B85-B85A-DEB6DA2031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9214B505-097B-2489-C9FD-FC3E9644B7EC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3484298" y="4915687"/>
                </a:moveTo>
                <a:lnTo>
                  <a:pt x="3522989" y="4915687"/>
                </a:lnTo>
                <a:lnTo>
                  <a:pt x="3522989" y="5423668"/>
                </a:lnTo>
                <a:cubicBezTo>
                  <a:pt x="3459099" y="5423668"/>
                  <a:pt x="3403745" y="5406540"/>
                  <a:pt x="3356926" y="5372286"/>
                </a:cubicBezTo>
                <a:cubicBezTo>
                  <a:pt x="3310107" y="5338031"/>
                  <a:pt x="3280458" y="5301543"/>
                  <a:pt x="3267978" y="5262822"/>
                </a:cubicBezTo>
                <a:cubicBezTo>
                  <a:pt x="3255499" y="5224100"/>
                  <a:pt x="3249259" y="5189656"/>
                  <a:pt x="3249259" y="5159489"/>
                </a:cubicBezTo>
                <a:cubicBezTo>
                  <a:pt x="3249259" y="5082031"/>
                  <a:pt x="3277904" y="5018081"/>
                  <a:pt x="3335193" y="4967637"/>
                </a:cubicBezTo>
                <a:cubicBezTo>
                  <a:pt x="3373289" y="4933004"/>
                  <a:pt x="3422990" y="4915687"/>
                  <a:pt x="3484298" y="4915687"/>
                </a:cubicBezTo>
                <a:close/>
                <a:moveTo>
                  <a:pt x="7684755" y="4405411"/>
                </a:moveTo>
                <a:cubicBezTo>
                  <a:pt x="7655623" y="4405411"/>
                  <a:pt x="7624297" y="4411654"/>
                  <a:pt x="7590776" y="4424142"/>
                </a:cubicBezTo>
                <a:cubicBezTo>
                  <a:pt x="7557256" y="4436629"/>
                  <a:pt x="7529043" y="4458049"/>
                  <a:pt x="7506140" y="4488401"/>
                </a:cubicBezTo>
                <a:cubicBezTo>
                  <a:pt x="7483236" y="4518754"/>
                  <a:pt x="7471785" y="4560133"/>
                  <a:pt x="7471785" y="4612540"/>
                </a:cubicBezTo>
                <a:lnTo>
                  <a:pt x="7471785" y="5630797"/>
                </a:lnTo>
                <a:cubicBezTo>
                  <a:pt x="7471785" y="5683527"/>
                  <a:pt x="7483310" y="5725162"/>
                  <a:pt x="7506360" y="5755700"/>
                </a:cubicBezTo>
                <a:cubicBezTo>
                  <a:pt x="7529411" y="5786238"/>
                  <a:pt x="7557310" y="5807337"/>
                  <a:pt x="7590058" y="5818998"/>
                </a:cubicBezTo>
                <a:cubicBezTo>
                  <a:pt x="7622806" y="5830658"/>
                  <a:pt x="7654372" y="5836488"/>
                  <a:pt x="7684755" y="5836488"/>
                </a:cubicBezTo>
                <a:lnTo>
                  <a:pt x="7859313" y="5836488"/>
                </a:lnTo>
                <a:cubicBezTo>
                  <a:pt x="7890733" y="5836488"/>
                  <a:pt x="7922723" y="5830588"/>
                  <a:pt x="7955286" y="5818789"/>
                </a:cubicBezTo>
                <a:cubicBezTo>
                  <a:pt x="7987848" y="5806990"/>
                  <a:pt x="8015732" y="5785716"/>
                  <a:pt x="8038937" y="5754969"/>
                </a:cubicBezTo>
                <a:cubicBezTo>
                  <a:pt x="8062142" y="5724223"/>
                  <a:pt x="8073744" y="5682832"/>
                  <a:pt x="8073744" y="5630797"/>
                </a:cubicBezTo>
                <a:lnTo>
                  <a:pt x="8073744" y="4612540"/>
                </a:lnTo>
                <a:cubicBezTo>
                  <a:pt x="8073744" y="4560798"/>
                  <a:pt x="8062220" y="4519658"/>
                  <a:pt x="8039169" y="4489120"/>
                </a:cubicBezTo>
                <a:cubicBezTo>
                  <a:pt x="8016118" y="4458582"/>
                  <a:pt x="7987933" y="4436996"/>
                  <a:pt x="7954613" y="4424362"/>
                </a:cubicBezTo>
                <a:cubicBezTo>
                  <a:pt x="7921293" y="4411728"/>
                  <a:pt x="7889527" y="4405411"/>
                  <a:pt x="7859313" y="4405411"/>
                </a:cubicBezTo>
                <a:close/>
                <a:moveTo>
                  <a:pt x="4960396" y="4213095"/>
                </a:moveTo>
                <a:cubicBezTo>
                  <a:pt x="5033666" y="4217500"/>
                  <a:pt x="5093000" y="4250329"/>
                  <a:pt x="5138397" y="4311583"/>
                </a:cubicBezTo>
                <a:cubicBezTo>
                  <a:pt x="5183795" y="4372837"/>
                  <a:pt x="5206494" y="4443097"/>
                  <a:pt x="5206494" y="4522363"/>
                </a:cubicBezTo>
                <a:cubicBezTo>
                  <a:pt x="5206494" y="4526242"/>
                  <a:pt x="5206269" y="4549980"/>
                  <a:pt x="5205821" y="4593577"/>
                </a:cubicBezTo>
                <a:cubicBezTo>
                  <a:pt x="5205374" y="4637174"/>
                  <a:pt x="5181419" y="4690913"/>
                  <a:pt x="5133958" y="4754794"/>
                </a:cubicBezTo>
                <a:cubicBezTo>
                  <a:pt x="5086498" y="4818675"/>
                  <a:pt x="5028644" y="4853977"/>
                  <a:pt x="4960396" y="4860700"/>
                </a:cubicBezTo>
                <a:close/>
                <a:moveTo>
                  <a:pt x="1853786" y="4213095"/>
                </a:moveTo>
                <a:cubicBezTo>
                  <a:pt x="1927288" y="4217500"/>
                  <a:pt x="1986923" y="4250731"/>
                  <a:pt x="2032691" y="4312788"/>
                </a:cubicBezTo>
                <a:cubicBezTo>
                  <a:pt x="2078460" y="4374846"/>
                  <a:pt x="2101344" y="4446157"/>
                  <a:pt x="2101344" y="4526721"/>
                </a:cubicBezTo>
                <a:cubicBezTo>
                  <a:pt x="2101344" y="4528498"/>
                  <a:pt x="2100892" y="4550965"/>
                  <a:pt x="2099988" y="4594122"/>
                </a:cubicBezTo>
                <a:cubicBezTo>
                  <a:pt x="2099084" y="4637278"/>
                  <a:pt x="2074886" y="4690816"/>
                  <a:pt x="2027394" y="4754736"/>
                </a:cubicBezTo>
                <a:cubicBezTo>
                  <a:pt x="1979902" y="4818656"/>
                  <a:pt x="1922033" y="4853977"/>
                  <a:pt x="1853786" y="4860700"/>
                </a:cubicBezTo>
                <a:close/>
                <a:moveTo>
                  <a:pt x="10726157" y="4207277"/>
                </a:moveTo>
                <a:lnTo>
                  <a:pt x="10726157" y="4716695"/>
                </a:lnTo>
                <a:lnTo>
                  <a:pt x="10687443" y="4716695"/>
                </a:lnTo>
                <a:cubicBezTo>
                  <a:pt x="10636057" y="4716695"/>
                  <a:pt x="10593519" y="4699850"/>
                  <a:pt x="10559828" y="4666159"/>
                </a:cubicBezTo>
                <a:cubicBezTo>
                  <a:pt x="10526137" y="4632468"/>
                  <a:pt x="10505146" y="4597290"/>
                  <a:pt x="10496854" y="4560624"/>
                </a:cubicBezTo>
                <a:cubicBezTo>
                  <a:pt x="10488564" y="4523958"/>
                  <a:pt x="10484417" y="4493749"/>
                  <a:pt x="10484417" y="4469995"/>
                </a:cubicBezTo>
                <a:cubicBezTo>
                  <a:pt x="10484417" y="4382136"/>
                  <a:pt x="10516888" y="4311795"/>
                  <a:pt x="10581827" y="4258972"/>
                </a:cubicBezTo>
                <a:cubicBezTo>
                  <a:pt x="10623183" y="4224508"/>
                  <a:pt x="10671293" y="4207277"/>
                  <a:pt x="10726157" y="4207277"/>
                </a:cubicBezTo>
                <a:close/>
                <a:moveTo>
                  <a:pt x="10713638" y="3792996"/>
                </a:moveTo>
                <a:cubicBezTo>
                  <a:pt x="10562046" y="3792996"/>
                  <a:pt x="10432081" y="3817182"/>
                  <a:pt x="10323745" y="3865555"/>
                </a:cubicBezTo>
                <a:cubicBezTo>
                  <a:pt x="10215409" y="3913927"/>
                  <a:pt x="10128675" y="3977805"/>
                  <a:pt x="10063542" y="4057187"/>
                </a:cubicBezTo>
                <a:cubicBezTo>
                  <a:pt x="9998409" y="4136569"/>
                  <a:pt x="9957763" y="4212110"/>
                  <a:pt x="9941606" y="4283811"/>
                </a:cubicBezTo>
                <a:cubicBezTo>
                  <a:pt x="9925448" y="4355512"/>
                  <a:pt x="9917369" y="4416113"/>
                  <a:pt x="9917369" y="4465614"/>
                </a:cubicBezTo>
                <a:cubicBezTo>
                  <a:pt x="9917369" y="4614471"/>
                  <a:pt x="9964467" y="4748663"/>
                  <a:pt x="10058662" y="4868188"/>
                </a:cubicBezTo>
                <a:cubicBezTo>
                  <a:pt x="10120527" y="4948304"/>
                  <a:pt x="10202965" y="5012598"/>
                  <a:pt x="10305976" y="5061071"/>
                </a:cubicBezTo>
                <a:cubicBezTo>
                  <a:pt x="10408988" y="5109544"/>
                  <a:pt x="10531145" y="5134785"/>
                  <a:pt x="10672444" y="5136794"/>
                </a:cubicBezTo>
                <a:lnTo>
                  <a:pt x="10726157" y="5136794"/>
                </a:lnTo>
                <a:lnTo>
                  <a:pt x="10726157" y="5187122"/>
                </a:lnTo>
                <a:cubicBezTo>
                  <a:pt x="10726157" y="5238631"/>
                  <a:pt x="10717830" y="5278388"/>
                  <a:pt x="10701178" y="5306392"/>
                </a:cubicBezTo>
                <a:cubicBezTo>
                  <a:pt x="10684527" y="5334395"/>
                  <a:pt x="10669725" y="5350275"/>
                  <a:pt x="10656774" y="5354030"/>
                </a:cubicBezTo>
                <a:cubicBezTo>
                  <a:pt x="10643823" y="5357786"/>
                  <a:pt x="10634172" y="5359663"/>
                  <a:pt x="10627820" y="5359663"/>
                </a:cubicBezTo>
                <a:cubicBezTo>
                  <a:pt x="10590188" y="5359663"/>
                  <a:pt x="10562301" y="5327294"/>
                  <a:pt x="10544157" y="5262555"/>
                </a:cubicBezTo>
                <a:cubicBezTo>
                  <a:pt x="10522814" y="5199825"/>
                  <a:pt x="10487686" y="5168082"/>
                  <a:pt x="10438772" y="5167324"/>
                </a:cubicBezTo>
                <a:cubicBezTo>
                  <a:pt x="10414316" y="5166946"/>
                  <a:pt x="10398203" y="5166662"/>
                  <a:pt x="10390433" y="5166473"/>
                </a:cubicBezTo>
                <a:lnTo>
                  <a:pt x="10388835" y="5166409"/>
                </a:lnTo>
                <a:lnTo>
                  <a:pt x="10392154" y="5166189"/>
                </a:lnTo>
                <a:cubicBezTo>
                  <a:pt x="10387696" y="5166189"/>
                  <a:pt x="10385323" y="5166212"/>
                  <a:pt x="10385036" y="5166259"/>
                </a:cubicBezTo>
                <a:lnTo>
                  <a:pt x="10388835" y="5166409"/>
                </a:lnTo>
                <a:lnTo>
                  <a:pt x="10343931" y="5169398"/>
                </a:lnTo>
                <a:cubicBezTo>
                  <a:pt x="10294985" y="5175816"/>
                  <a:pt x="10243867" y="5191862"/>
                  <a:pt x="10190578" y="5217536"/>
                </a:cubicBezTo>
                <a:cubicBezTo>
                  <a:pt x="10119526" y="5251768"/>
                  <a:pt x="10067865" y="5290667"/>
                  <a:pt x="10035596" y="5334233"/>
                </a:cubicBezTo>
                <a:cubicBezTo>
                  <a:pt x="10003327" y="5377799"/>
                  <a:pt x="9987192" y="5417981"/>
                  <a:pt x="9987192" y="5454778"/>
                </a:cubicBezTo>
                <a:cubicBezTo>
                  <a:pt x="9987192" y="5483631"/>
                  <a:pt x="9994680" y="5511967"/>
                  <a:pt x="10009656" y="5539785"/>
                </a:cubicBezTo>
                <a:cubicBezTo>
                  <a:pt x="10061444" y="5621153"/>
                  <a:pt x="10128752" y="5685722"/>
                  <a:pt x="10211580" y="5733492"/>
                </a:cubicBezTo>
                <a:cubicBezTo>
                  <a:pt x="10294409" y="5781261"/>
                  <a:pt x="10372562" y="5810853"/>
                  <a:pt x="10446040" y="5822266"/>
                </a:cubicBezTo>
                <a:cubicBezTo>
                  <a:pt x="10519519" y="5833679"/>
                  <a:pt x="10582052" y="5839386"/>
                  <a:pt x="10633638" y="5839386"/>
                </a:cubicBezTo>
                <a:cubicBezTo>
                  <a:pt x="10786747" y="5839386"/>
                  <a:pt x="10925118" y="5804211"/>
                  <a:pt x="11048753" y="5733863"/>
                </a:cubicBezTo>
                <a:cubicBezTo>
                  <a:pt x="11235953" y="5626887"/>
                  <a:pt x="11329554" y="5468401"/>
                  <a:pt x="11329554" y="5258406"/>
                </a:cubicBezTo>
                <a:lnTo>
                  <a:pt x="11329554" y="3998687"/>
                </a:lnTo>
                <a:cubicBezTo>
                  <a:pt x="11329554" y="3905080"/>
                  <a:pt x="11295616" y="3846229"/>
                  <a:pt x="11227740" y="3822135"/>
                </a:cubicBezTo>
                <a:cubicBezTo>
                  <a:pt x="11181902" y="3802709"/>
                  <a:pt x="11144363" y="3792996"/>
                  <a:pt x="11115122" y="3792996"/>
                </a:cubicBezTo>
                <a:close/>
                <a:moveTo>
                  <a:pt x="8503748" y="3792996"/>
                </a:moveTo>
                <a:cubicBezTo>
                  <a:pt x="8474616" y="3792996"/>
                  <a:pt x="8443344" y="3799224"/>
                  <a:pt x="8409931" y="3811680"/>
                </a:cubicBezTo>
                <a:cubicBezTo>
                  <a:pt x="8376519" y="3824137"/>
                  <a:pt x="8348311" y="3845313"/>
                  <a:pt x="8325307" y="3875210"/>
                </a:cubicBezTo>
                <a:cubicBezTo>
                  <a:pt x="8302303" y="3905107"/>
                  <a:pt x="8290801" y="3946266"/>
                  <a:pt x="8290801" y="3998687"/>
                </a:cubicBezTo>
                <a:lnTo>
                  <a:pt x="8290801" y="5630797"/>
                </a:lnTo>
                <a:cubicBezTo>
                  <a:pt x="8290801" y="5683527"/>
                  <a:pt x="8302326" y="5725162"/>
                  <a:pt x="8325376" y="5755700"/>
                </a:cubicBezTo>
                <a:cubicBezTo>
                  <a:pt x="8348427" y="5786238"/>
                  <a:pt x="8376326" y="5807337"/>
                  <a:pt x="8409074" y="5818998"/>
                </a:cubicBezTo>
                <a:cubicBezTo>
                  <a:pt x="8441822" y="5830658"/>
                  <a:pt x="8473380" y="5836488"/>
                  <a:pt x="8503748" y="5836488"/>
                </a:cubicBezTo>
                <a:lnTo>
                  <a:pt x="8678306" y="5836488"/>
                </a:lnTo>
                <a:cubicBezTo>
                  <a:pt x="8709725" y="5836488"/>
                  <a:pt x="8741720" y="5830592"/>
                  <a:pt x="8774290" y="5818800"/>
                </a:cubicBezTo>
                <a:cubicBezTo>
                  <a:pt x="8806860" y="5807009"/>
                  <a:pt x="8834748" y="5785736"/>
                  <a:pt x="8857952" y="5754981"/>
                </a:cubicBezTo>
                <a:cubicBezTo>
                  <a:pt x="8881158" y="5724227"/>
                  <a:pt x="8892760" y="5682832"/>
                  <a:pt x="8892760" y="5630797"/>
                </a:cubicBezTo>
                <a:lnTo>
                  <a:pt x="8892760" y="4453977"/>
                </a:lnTo>
                <a:cubicBezTo>
                  <a:pt x="8892760" y="4406068"/>
                  <a:pt x="8902890" y="4368536"/>
                  <a:pt x="8923152" y="4341383"/>
                </a:cubicBezTo>
                <a:cubicBezTo>
                  <a:pt x="8943412" y="4314229"/>
                  <a:pt x="8964484" y="4297210"/>
                  <a:pt x="8986368" y="4290325"/>
                </a:cubicBezTo>
                <a:cubicBezTo>
                  <a:pt x="9008252" y="4283440"/>
                  <a:pt x="9025816" y="4279998"/>
                  <a:pt x="9039060" y="4279998"/>
                </a:cubicBezTo>
                <a:cubicBezTo>
                  <a:pt x="9087201" y="4279998"/>
                  <a:pt x="9127576" y="4301147"/>
                  <a:pt x="9160185" y="4343446"/>
                </a:cubicBezTo>
                <a:cubicBezTo>
                  <a:pt x="9177000" y="4366566"/>
                  <a:pt x="9185406" y="4400504"/>
                  <a:pt x="9185406" y="4445260"/>
                </a:cubicBezTo>
                <a:lnTo>
                  <a:pt x="9185406" y="5633718"/>
                </a:lnTo>
                <a:cubicBezTo>
                  <a:pt x="9185406" y="5685459"/>
                  <a:pt x="9196858" y="5726506"/>
                  <a:pt x="9219762" y="5756859"/>
                </a:cubicBezTo>
                <a:cubicBezTo>
                  <a:pt x="9242666" y="5787212"/>
                  <a:pt x="9270666" y="5808554"/>
                  <a:pt x="9303761" y="5820887"/>
                </a:cubicBezTo>
                <a:cubicBezTo>
                  <a:pt x="9336856" y="5833220"/>
                  <a:pt x="9368395" y="5839386"/>
                  <a:pt x="9398376" y="5839386"/>
                </a:cubicBezTo>
                <a:lnTo>
                  <a:pt x="9572935" y="5839386"/>
                </a:lnTo>
                <a:cubicBezTo>
                  <a:pt x="9603968" y="5839386"/>
                  <a:pt x="9635940" y="5833146"/>
                  <a:pt x="9668850" y="5820667"/>
                </a:cubicBezTo>
                <a:cubicBezTo>
                  <a:pt x="9701760" y="5808187"/>
                  <a:pt x="9729740" y="5786674"/>
                  <a:pt x="9752791" y="5756129"/>
                </a:cubicBezTo>
                <a:cubicBezTo>
                  <a:pt x="9775841" y="5725583"/>
                  <a:pt x="9787366" y="5684779"/>
                  <a:pt x="9787366" y="5633718"/>
                </a:cubicBezTo>
                <a:lnTo>
                  <a:pt x="9787366" y="4373976"/>
                </a:lnTo>
                <a:cubicBezTo>
                  <a:pt x="9787366" y="4255595"/>
                  <a:pt x="9761750" y="4152858"/>
                  <a:pt x="9710519" y="4065764"/>
                </a:cubicBezTo>
                <a:cubicBezTo>
                  <a:pt x="9659287" y="3978670"/>
                  <a:pt x="9588351" y="3911435"/>
                  <a:pt x="9497711" y="3864060"/>
                </a:cubicBezTo>
                <a:cubicBezTo>
                  <a:pt x="9407070" y="3816684"/>
                  <a:pt x="9304136" y="3792996"/>
                  <a:pt x="9188907" y="3792996"/>
                </a:cubicBezTo>
                <a:cubicBezTo>
                  <a:pt x="9053974" y="3792996"/>
                  <a:pt x="8947322" y="3831300"/>
                  <a:pt x="8868952" y="3907908"/>
                </a:cubicBezTo>
                <a:cubicBezTo>
                  <a:pt x="8860499" y="3871203"/>
                  <a:pt x="8836031" y="3842875"/>
                  <a:pt x="8795548" y="3822924"/>
                </a:cubicBezTo>
                <a:cubicBezTo>
                  <a:pt x="8755064" y="3802972"/>
                  <a:pt x="8715984" y="3792996"/>
                  <a:pt x="8678306" y="3792996"/>
                </a:cubicBezTo>
                <a:close/>
                <a:moveTo>
                  <a:pt x="7772034" y="3792996"/>
                </a:moveTo>
                <a:cubicBezTo>
                  <a:pt x="7689013" y="3792996"/>
                  <a:pt x="7618216" y="3822282"/>
                  <a:pt x="7559643" y="3880855"/>
                </a:cubicBezTo>
                <a:cubicBezTo>
                  <a:pt x="7501071" y="3939427"/>
                  <a:pt x="7471785" y="4010217"/>
                  <a:pt x="7471785" y="4093223"/>
                </a:cubicBezTo>
                <a:cubicBezTo>
                  <a:pt x="7471785" y="4176553"/>
                  <a:pt x="7500993" y="4247427"/>
                  <a:pt x="7559411" y="4305845"/>
                </a:cubicBezTo>
                <a:cubicBezTo>
                  <a:pt x="7617829" y="4364263"/>
                  <a:pt x="7688704" y="4393472"/>
                  <a:pt x="7772034" y="4393472"/>
                </a:cubicBezTo>
                <a:cubicBezTo>
                  <a:pt x="7855736" y="4393472"/>
                  <a:pt x="7926946" y="4364113"/>
                  <a:pt x="7985665" y="4305393"/>
                </a:cubicBezTo>
                <a:cubicBezTo>
                  <a:pt x="8044385" y="4246674"/>
                  <a:pt x="8073744" y="4175950"/>
                  <a:pt x="8073744" y="4093223"/>
                </a:cubicBezTo>
                <a:cubicBezTo>
                  <a:pt x="8073744" y="4010819"/>
                  <a:pt x="8044307" y="3940181"/>
                  <a:pt x="7985434" y="3881307"/>
                </a:cubicBezTo>
                <a:cubicBezTo>
                  <a:pt x="7926560" y="3822433"/>
                  <a:pt x="7855427" y="3792996"/>
                  <a:pt x="7772034" y="3792996"/>
                </a:cubicBezTo>
                <a:close/>
                <a:moveTo>
                  <a:pt x="6151073" y="3792996"/>
                </a:moveTo>
                <a:cubicBezTo>
                  <a:pt x="6121879" y="3792996"/>
                  <a:pt x="6090851" y="3799228"/>
                  <a:pt x="6057987" y="3811692"/>
                </a:cubicBezTo>
                <a:cubicBezTo>
                  <a:pt x="6025123" y="3824156"/>
                  <a:pt x="5996930" y="3845302"/>
                  <a:pt x="5973409" y="3875129"/>
                </a:cubicBezTo>
                <a:cubicBezTo>
                  <a:pt x="5949887" y="3904956"/>
                  <a:pt x="5938127" y="3946142"/>
                  <a:pt x="5938127" y="3998687"/>
                </a:cubicBezTo>
                <a:lnTo>
                  <a:pt x="5938127" y="5630797"/>
                </a:lnTo>
                <a:cubicBezTo>
                  <a:pt x="5938127" y="5683543"/>
                  <a:pt x="5949945" y="5725193"/>
                  <a:pt x="5973582" y="5755746"/>
                </a:cubicBezTo>
                <a:cubicBezTo>
                  <a:pt x="5997219" y="5786300"/>
                  <a:pt x="6025108" y="5807395"/>
                  <a:pt x="6057245" y="5819032"/>
                </a:cubicBezTo>
                <a:cubicBezTo>
                  <a:pt x="6089382" y="5830669"/>
                  <a:pt x="6120659" y="5836488"/>
                  <a:pt x="6151073" y="5836488"/>
                </a:cubicBezTo>
                <a:lnTo>
                  <a:pt x="6327092" y="5836488"/>
                </a:lnTo>
                <a:cubicBezTo>
                  <a:pt x="6357537" y="5836488"/>
                  <a:pt x="6388987" y="5830612"/>
                  <a:pt x="6421442" y="5818859"/>
                </a:cubicBezTo>
                <a:cubicBezTo>
                  <a:pt x="6453896" y="5807105"/>
                  <a:pt x="6482027" y="5785840"/>
                  <a:pt x="6505835" y="5755062"/>
                </a:cubicBezTo>
                <a:cubicBezTo>
                  <a:pt x="6529642" y="5724285"/>
                  <a:pt x="6541546" y="5682863"/>
                  <a:pt x="6541546" y="5630797"/>
                </a:cubicBezTo>
                <a:lnTo>
                  <a:pt x="6541546" y="5053873"/>
                </a:lnTo>
                <a:cubicBezTo>
                  <a:pt x="6580012" y="5068895"/>
                  <a:pt x="6614731" y="5106724"/>
                  <a:pt x="6645702" y="5167359"/>
                </a:cubicBezTo>
                <a:cubicBezTo>
                  <a:pt x="6676673" y="5227995"/>
                  <a:pt x="6696435" y="5301539"/>
                  <a:pt x="6704989" y="5387991"/>
                </a:cubicBezTo>
                <a:cubicBezTo>
                  <a:pt x="6713543" y="5474444"/>
                  <a:pt x="6717820" y="5555379"/>
                  <a:pt x="6717820" y="5630797"/>
                </a:cubicBezTo>
                <a:cubicBezTo>
                  <a:pt x="6717820" y="5683543"/>
                  <a:pt x="6729639" y="5725193"/>
                  <a:pt x="6753276" y="5755746"/>
                </a:cubicBezTo>
                <a:cubicBezTo>
                  <a:pt x="6776914" y="5786300"/>
                  <a:pt x="6804802" y="5807395"/>
                  <a:pt x="6836939" y="5819032"/>
                </a:cubicBezTo>
                <a:cubicBezTo>
                  <a:pt x="6869077" y="5830669"/>
                  <a:pt x="6900353" y="5836488"/>
                  <a:pt x="6930767" y="5836488"/>
                </a:cubicBezTo>
                <a:lnTo>
                  <a:pt x="7106786" y="5836488"/>
                </a:lnTo>
                <a:cubicBezTo>
                  <a:pt x="7137231" y="5836488"/>
                  <a:pt x="7168682" y="5830612"/>
                  <a:pt x="7201136" y="5818859"/>
                </a:cubicBezTo>
                <a:cubicBezTo>
                  <a:pt x="7233590" y="5807105"/>
                  <a:pt x="7261721" y="5785840"/>
                  <a:pt x="7285529" y="5755062"/>
                </a:cubicBezTo>
                <a:cubicBezTo>
                  <a:pt x="7309336" y="5724285"/>
                  <a:pt x="7321240" y="5682863"/>
                  <a:pt x="7321240" y="5630797"/>
                </a:cubicBezTo>
                <a:cubicBezTo>
                  <a:pt x="7321240" y="5518164"/>
                  <a:pt x="7312551" y="5409488"/>
                  <a:pt x="7295172" y="5304769"/>
                </a:cubicBezTo>
                <a:cubicBezTo>
                  <a:pt x="7277794" y="5200049"/>
                  <a:pt x="7245370" y="5103749"/>
                  <a:pt x="7197902" y="5015867"/>
                </a:cubicBezTo>
                <a:cubicBezTo>
                  <a:pt x="7150433" y="4927985"/>
                  <a:pt x="7086324" y="4861017"/>
                  <a:pt x="7005575" y="4814962"/>
                </a:cubicBezTo>
                <a:cubicBezTo>
                  <a:pt x="7086324" y="4768923"/>
                  <a:pt x="7150437" y="4701963"/>
                  <a:pt x="7197914" y="4614081"/>
                </a:cubicBezTo>
                <a:cubicBezTo>
                  <a:pt x="7245390" y="4526199"/>
                  <a:pt x="7277813" y="4429902"/>
                  <a:pt x="7295184" y="4325190"/>
                </a:cubicBezTo>
                <a:cubicBezTo>
                  <a:pt x="7312555" y="4220479"/>
                  <a:pt x="7321240" y="4111644"/>
                  <a:pt x="7321240" y="3998687"/>
                </a:cubicBezTo>
                <a:cubicBezTo>
                  <a:pt x="7321240" y="3946807"/>
                  <a:pt x="7309395" y="3905845"/>
                  <a:pt x="7285703" y="3875801"/>
                </a:cubicBezTo>
                <a:cubicBezTo>
                  <a:pt x="7262011" y="3845758"/>
                  <a:pt x="7233579" y="3824446"/>
                  <a:pt x="7200405" y="3811866"/>
                </a:cubicBezTo>
                <a:cubicBezTo>
                  <a:pt x="7167232" y="3799286"/>
                  <a:pt x="7136026" y="3792996"/>
                  <a:pt x="7106786" y="3792996"/>
                </a:cubicBezTo>
                <a:lnTo>
                  <a:pt x="6930767" y="3792996"/>
                </a:lnTo>
                <a:cubicBezTo>
                  <a:pt x="6901574" y="3792996"/>
                  <a:pt x="6870545" y="3799228"/>
                  <a:pt x="6837681" y="3811692"/>
                </a:cubicBezTo>
                <a:cubicBezTo>
                  <a:pt x="6804817" y="3824156"/>
                  <a:pt x="6776624" y="3845302"/>
                  <a:pt x="6753102" y="3875129"/>
                </a:cubicBezTo>
                <a:cubicBezTo>
                  <a:pt x="6729581" y="3904956"/>
                  <a:pt x="6717820" y="3946142"/>
                  <a:pt x="6717820" y="3998687"/>
                </a:cubicBezTo>
                <a:cubicBezTo>
                  <a:pt x="6717820" y="4074399"/>
                  <a:pt x="6713543" y="4155489"/>
                  <a:pt x="6704989" y="4241956"/>
                </a:cubicBezTo>
                <a:cubicBezTo>
                  <a:pt x="6696435" y="4328424"/>
                  <a:pt x="6676673" y="4401972"/>
                  <a:pt x="6645702" y="4462600"/>
                </a:cubicBezTo>
                <a:cubicBezTo>
                  <a:pt x="6614731" y="4523228"/>
                  <a:pt x="6580012" y="4560891"/>
                  <a:pt x="6541546" y="4575588"/>
                </a:cubicBezTo>
                <a:lnTo>
                  <a:pt x="6541546" y="3998687"/>
                </a:lnTo>
                <a:cubicBezTo>
                  <a:pt x="6541546" y="3946807"/>
                  <a:pt x="6529700" y="3905845"/>
                  <a:pt x="6506009" y="3875801"/>
                </a:cubicBezTo>
                <a:cubicBezTo>
                  <a:pt x="6482317" y="3845758"/>
                  <a:pt x="6453885" y="3824446"/>
                  <a:pt x="6420712" y="3811866"/>
                </a:cubicBezTo>
                <a:cubicBezTo>
                  <a:pt x="6387539" y="3799286"/>
                  <a:pt x="6356332" y="3792996"/>
                  <a:pt x="6327092" y="3792996"/>
                </a:cubicBezTo>
                <a:close/>
                <a:moveTo>
                  <a:pt x="4569923" y="3792996"/>
                </a:moveTo>
                <a:cubicBezTo>
                  <a:pt x="4494165" y="3792996"/>
                  <a:pt x="4434743" y="3820961"/>
                  <a:pt x="4391656" y="3876891"/>
                </a:cubicBezTo>
                <a:cubicBezTo>
                  <a:pt x="4368536" y="3905482"/>
                  <a:pt x="4356976" y="3946080"/>
                  <a:pt x="4356976" y="3998687"/>
                </a:cubicBezTo>
                <a:lnTo>
                  <a:pt x="4356976" y="5630797"/>
                </a:lnTo>
                <a:cubicBezTo>
                  <a:pt x="4356976" y="5727449"/>
                  <a:pt x="4401648" y="5790681"/>
                  <a:pt x="4490990" y="5820493"/>
                </a:cubicBezTo>
                <a:cubicBezTo>
                  <a:pt x="4513584" y="5831156"/>
                  <a:pt x="4539895" y="5836488"/>
                  <a:pt x="4569923" y="5836488"/>
                </a:cubicBezTo>
                <a:lnTo>
                  <a:pt x="4745942" y="5836488"/>
                </a:lnTo>
                <a:cubicBezTo>
                  <a:pt x="4823369" y="5836488"/>
                  <a:pt x="4882884" y="5809504"/>
                  <a:pt x="4924488" y="5755537"/>
                </a:cubicBezTo>
                <a:cubicBezTo>
                  <a:pt x="4948427" y="5724412"/>
                  <a:pt x="4960396" y="5682832"/>
                  <a:pt x="4960396" y="5630797"/>
                </a:cubicBezTo>
                <a:lnTo>
                  <a:pt x="4960396" y="5302636"/>
                </a:lnTo>
                <a:cubicBezTo>
                  <a:pt x="5070154" y="5312867"/>
                  <a:pt x="5125033" y="5422254"/>
                  <a:pt x="5125033" y="5630797"/>
                </a:cubicBezTo>
                <a:cubicBezTo>
                  <a:pt x="5125033" y="5728500"/>
                  <a:pt x="5166683" y="5791631"/>
                  <a:pt x="5249983" y="5820191"/>
                </a:cubicBezTo>
                <a:cubicBezTo>
                  <a:pt x="5278620" y="5831056"/>
                  <a:pt x="5307952" y="5836488"/>
                  <a:pt x="5337980" y="5836488"/>
                </a:cubicBezTo>
                <a:lnTo>
                  <a:pt x="5512539" y="5836488"/>
                </a:lnTo>
                <a:cubicBezTo>
                  <a:pt x="5542953" y="5836488"/>
                  <a:pt x="5574689" y="5830604"/>
                  <a:pt x="5607746" y="5818835"/>
                </a:cubicBezTo>
                <a:cubicBezTo>
                  <a:pt x="5640803" y="5807067"/>
                  <a:pt x="5668942" y="5785793"/>
                  <a:pt x="5692162" y="5755016"/>
                </a:cubicBezTo>
                <a:cubicBezTo>
                  <a:pt x="5715383" y="5724238"/>
                  <a:pt x="5726993" y="5682832"/>
                  <a:pt x="5726993" y="5630797"/>
                </a:cubicBezTo>
                <a:cubicBezTo>
                  <a:pt x="5726993" y="5375581"/>
                  <a:pt x="5648438" y="5197074"/>
                  <a:pt x="5491328" y="5095276"/>
                </a:cubicBezTo>
                <a:cubicBezTo>
                  <a:pt x="5573839" y="5045559"/>
                  <a:pt x="5640116" y="4975975"/>
                  <a:pt x="5690157" y="4886524"/>
                </a:cubicBezTo>
                <a:cubicBezTo>
                  <a:pt x="5740199" y="4797074"/>
                  <a:pt x="5768060" y="4721355"/>
                  <a:pt x="5773739" y="4659367"/>
                </a:cubicBezTo>
                <a:cubicBezTo>
                  <a:pt x="5779418" y="4597379"/>
                  <a:pt x="5782258" y="4556556"/>
                  <a:pt x="5782258" y="4536897"/>
                </a:cubicBezTo>
                <a:cubicBezTo>
                  <a:pt x="5782258" y="4351166"/>
                  <a:pt x="5718408" y="4188870"/>
                  <a:pt x="5590708" y="4050012"/>
                </a:cubicBezTo>
                <a:cubicBezTo>
                  <a:pt x="5432453" y="3878668"/>
                  <a:pt x="5210505" y="3792996"/>
                  <a:pt x="4924859" y="3792996"/>
                </a:cubicBezTo>
                <a:close/>
                <a:moveTo>
                  <a:pt x="1464774" y="3792996"/>
                </a:moveTo>
                <a:cubicBezTo>
                  <a:pt x="1388058" y="3792996"/>
                  <a:pt x="1328782" y="3820134"/>
                  <a:pt x="1286947" y="3874410"/>
                </a:cubicBezTo>
                <a:cubicBezTo>
                  <a:pt x="1263533" y="3904840"/>
                  <a:pt x="1251826" y="3946266"/>
                  <a:pt x="1251826" y="3998687"/>
                </a:cubicBezTo>
                <a:lnTo>
                  <a:pt x="1251826" y="5630797"/>
                </a:lnTo>
                <a:cubicBezTo>
                  <a:pt x="1251826" y="5728500"/>
                  <a:pt x="1293476" y="5791631"/>
                  <a:pt x="1376776" y="5820191"/>
                </a:cubicBezTo>
                <a:cubicBezTo>
                  <a:pt x="1405413" y="5831056"/>
                  <a:pt x="1434746" y="5836488"/>
                  <a:pt x="1464774" y="5836488"/>
                </a:cubicBezTo>
                <a:lnTo>
                  <a:pt x="1639332" y="5836488"/>
                </a:lnTo>
                <a:cubicBezTo>
                  <a:pt x="1669746" y="5836488"/>
                  <a:pt x="1701482" y="5830604"/>
                  <a:pt x="1734539" y="5818835"/>
                </a:cubicBezTo>
                <a:cubicBezTo>
                  <a:pt x="1767596" y="5807067"/>
                  <a:pt x="1795735" y="5785793"/>
                  <a:pt x="1818956" y="5755016"/>
                </a:cubicBezTo>
                <a:cubicBezTo>
                  <a:pt x="1842176" y="5724238"/>
                  <a:pt x="1853786" y="5682832"/>
                  <a:pt x="1853786" y="5630797"/>
                </a:cubicBezTo>
                <a:lnTo>
                  <a:pt x="1853786" y="5280243"/>
                </a:lnTo>
                <a:cubicBezTo>
                  <a:pt x="1996060" y="5277615"/>
                  <a:pt x="2125364" y="5249110"/>
                  <a:pt x="2241698" y="5194725"/>
                </a:cubicBezTo>
                <a:cubicBezTo>
                  <a:pt x="2358032" y="5140341"/>
                  <a:pt x="2451052" y="5068953"/>
                  <a:pt x="2520760" y="4980561"/>
                </a:cubicBezTo>
                <a:cubicBezTo>
                  <a:pt x="2590467" y="4892169"/>
                  <a:pt x="2633713" y="4808572"/>
                  <a:pt x="2650496" y="4729769"/>
                </a:cubicBezTo>
                <a:cubicBezTo>
                  <a:pt x="2667280" y="4650967"/>
                  <a:pt x="2675671" y="4586190"/>
                  <a:pt x="2675671" y="4535437"/>
                </a:cubicBezTo>
                <a:cubicBezTo>
                  <a:pt x="2675671" y="4369147"/>
                  <a:pt x="2621836" y="4218960"/>
                  <a:pt x="2514164" y="4084877"/>
                </a:cubicBezTo>
                <a:cubicBezTo>
                  <a:pt x="2443568" y="3997111"/>
                  <a:pt x="2350064" y="3926523"/>
                  <a:pt x="2233654" y="3873112"/>
                </a:cubicBezTo>
                <a:cubicBezTo>
                  <a:pt x="2117243" y="3819701"/>
                  <a:pt x="1978782" y="3792996"/>
                  <a:pt x="1818272" y="3792996"/>
                </a:cubicBezTo>
                <a:close/>
                <a:moveTo>
                  <a:pt x="3426112" y="3791536"/>
                </a:moveTo>
                <a:cubicBezTo>
                  <a:pt x="3271737" y="3791536"/>
                  <a:pt x="3132964" y="3826872"/>
                  <a:pt x="3009792" y="3897546"/>
                </a:cubicBezTo>
                <a:cubicBezTo>
                  <a:pt x="2925549" y="3945841"/>
                  <a:pt x="2858639" y="4009436"/>
                  <a:pt x="2809061" y="4088331"/>
                </a:cubicBezTo>
                <a:cubicBezTo>
                  <a:pt x="2792370" y="4119317"/>
                  <a:pt x="2784025" y="4149075"/>
                  <a:pt x="2784025" y="4177604"/>
                </a:cubicBezTo>
                <a:cubicBezTo>
                  <a:pt x="2784025" y="4213304"/>
                  <a:pt x="2796064" y="4247783"/>
                  <a:pt x="2820142" y="4281041"/>
                </a:cubicBezTo>
                <a:cubicBezTo>
                  <a:pt x="2860941" y="4336492"/>
                  <a:pt x="2916628" y="4381213"/>
                  <a:pt x="2987201" y="4415205"/>
                </a:cubicBezTo>
                <a:cubicBezTo>
                  <a:pt x="3057774" y="4449197"/>
                  <a:pt x="3125043" y="4466193"/>
                  <a:pt x="3189010" y="4466193"/>
                </a:cubicBezTo>
                <a:cubicBezTo>
                  <a:pt x="3268044" y="4466193"/>
                  <a:pt x="3318217" y="4434249"/>
                  <a:pt x="3339528" y="4370360"/>
                </a:cubicBezTo>
                <a:cubicBezTo>
                  <a:pt x="3358584" y="4305281"/>
                  <a:pt x="3387932" y="4272742"/>
                  <a:pt x="3427573" y="4272742"/>
                </a:cubicBezTo>
                <a:cubicBezTo>
                  <a:pt x="3453181" y="4272742"/>
                  <a:pt x="3476965" y="4290375"/>
                  <a:pt x="3498926" y="4325643"/>
                </a:cubicBezTo>
                <a:cubicBezTo>
                  <a:pt x="3514968" y="4353739"/>
                  <a:pt x="3522989" y="4393611"/>
                  <a:pt x="3522989" y="4445260"/>
                </a:cubicBezTo>
                <a:lnTo>
                  <a:pt x="3522989" y="4495588"/>
                </a:lnTo>
                <a:lnTo>
                  <a:pt x="3500919" y="4495588"/>
                </a:lnTo>
                <a:cubicBezTo>
                  <a:pt x="3332528" y="4497906"/>
                  <a:pt x="3194866" y="4523162"/>
                  <a:pt x="3087937" y="4571357"/>
                </a:cubicBezTo>
                <a:cubicBezTo>
                  <a:pt x="2981008" y="4619552"/>
                  <a:pt x="2894737" y="4683572"/>
                  <a:pt x="2829125" y="4763418"/>
                </a:cubicBezTo>
                <a:cubicBezTo>
                  <a:pt x="2763513" y="4843263"/>
                  <a:pt x="2722624" y="4918797"/>
                  <a:pt x="2706458" y="4990019"/>
                </a:cubicBezTo>
                <a:cubicBezTo>
                  <a:pt x="2690293" y="5061241"/>
                  <a:pt x="2682210" y="5121123"/>
                  <a:pt x="2682210" y="5169666"/>
                </a:cubicBezTo>
                <a:cubicBezTo>
                  <a:pt x="2682210" y="5320749"/>
                  <a:pt x="2730699" y="5447746"/>
                  <a:pt x="2827676" y="5550657"/>
                </a:cubicBezTo>
                <a:cubicBezTo>
                  <a:pt x="2898689" y="5646475"/>
                  <a:pt x="2990585" y="5718551"/>
                  <a:pt x="3103364" y="5766885"/>
                </a:cubicBezTo>
                <a:cubicBezTo>
                  <a:pt x="3216144" y="5815219"/>
                  <a:pt x="3351853" y="5839386"/>
                  <a:pt x="3510493" y="5839386"/>
                </a:cubicBezTo>
                <a:lnTo>
                  <a:pt x="3910518" y="5839386"/>
                </a:lnTo>
                <a:cubicBezTo>
                  <a:pt x="3941550" y="5839386"/>
                  <a:pt x="3973522" y="5833146"/>
                  <a:pt x="4006432" y="5820667"/>
                </a:cubicBezTo>
                <a:cubicBezTo>
                  <a:pt x="4039342" y="5808187"/>
                  <a:pt x="4067323" y="5786674"/>
                  <a:pt x="4090373" y="5756129"/>
                </a:cubicBezTo>
                <a:cubicBezTo>
                  <a:pt x="4113423" y="5725583"/>
                  <a:pt x="4124949" y="5684779"/>
                  <a:pt x="4124949" y="5633718"/>
                </a:cubicBezTo>
                <a:lnTo>
                  <a:pt x="4124949" y="4373976"/>
                </a:lnTo>
                <a:cubicBezTo>
                  <a:pt x="4124949" y="4263292"/>
                  <a:pt x="4099182" y="4168015"/>
                  <a:pt x="4047649" y="4088146"/>
                </a:cubicBezTo>
                <a:cubicBezTo>
                  <a:pt x="3996116" y="4008277"/>
                  <a:pt x="3928576" y="3944910"/>
                  <a:pt x="3845029" y="3898044"/>
                </a:cubicBezTo>
                <a:cubicBezTo>
                  <a:pt x="3761482" y="3851178"/>
                  <a:pt x="3682997" y="3821710"/>
                  <a:pt x="3609572" y="3809640"/>
                </a:cubicBezTo>
                <a:cubicBezTo>
                  <a:pt x="3536148" y="3797571"/>
                  <a:pt x="3474995" y="3791536"/>
                  <a:pt x="3426112" y="3791536"/>
                </a:cubicBezTo>
                <a:close/>
                <a:moveTo>
                  <a:pt x="2108630" y="2412407"/>
                </a:moveTo>
                <a:lnTo>
                  <a:pt x="2108630" y="3040024"/>
                </a:lnTo>
                <a:lnTo>
                  <a:pt x="222775" y="3040024"/>
                </a:lnTo>
                <a:lnTo>
                  <a:pt x="280481" y="3180918"/>
                </a:lnTo>
                <a:lnTo>
                  <a:pt x="2251658" y="3180918"/>
                </a:lnTo>
                <a:lnTo>
                  <a:pt x="2251658" y="2412407"/>
                </a:lnTo>
                <a:close/>
                <a:moveTo>
                  <a:pt x="7600765" y="1236465"/>
                </a:moveTo>
                <a:cubicBezTo>
                  <a:pt x="7565789" y="1236465"/>
                  <a:pt x="7528177" y="1243962"/>
                  <a:pt x="7487931" y="1258954"/>
                </a:cubicBezTo>
                <a:cubicBezTo>
                  <a:pt x="7447686" y="1273946"/>
                  <a:pt x="7413813" y="1299664"/>
                  <a:pt x="7386314" y="1336106"/>
                </a:cubicBezTo>
                <a:cubicBezTo>
                  <a:pt x="7358816" y="1372548"/>
                  <a:pt x="7345066" y="1422229"/>
                  <a:pt x="7345066" y="1485149"/>
                </a:cubicBezTo>
                <a:lnTo>
                  <a:pt x="7345066" y="2707697"/>
                </a:lnTo>
                <a:cubicBezTo>
                  <a:pt x="7345066" y="2771006"/>
                  <a:pt x="7358904" y="2820994"/>
                  <a:pt x="7386579" y="2857659"/>
                </a:cubicBezTo>
                <a:cubicBezTo>
                  <a:pt x="7414254" y="2894323"/>
                  <a:pt x="7447751" y="2919656"/>
                  <a:pt x="7487069" y="2933655"/>
                </a:cubicBezTo>
                <a:cubicBezTo>
                  <a:pt x="7526387" y="2947656"/>
                  <a:pt x="7564285" y="2954655"/>
                  <a:pt x="7600765" y="2954655"/>
                </a:cubicBezTo>
                <a:lnTo>
                  <a:pt x="7810344" y="2954655"/>
                </a:lnTo>
                <a:cubicBezTo>
                  <a:pt x="7848067" y="2954655"/>
                  <a:pt x="7886476" y="2947572"/>
                  <a:pt x="7925571" y="2933405"/>
                </a:cubicBezTo>
                <a:cubicBezTo>
                  <a:pt x="7964667" y="2919238"/>
                  <a:pt x="7998144" y="2893697"/>
                  <a:pt x="8026005" y="2856782"/>
                </a:cubicBezTo>
                <a:cubicBezTo>
                  <a:pt x="8053865" y="2819866"/>
                  <a:pt x="8067796" y="2770172"/>
                  <a:pt x="8067796" y="2707697"/>
                </a:cubicBezTo>
                <a:lnTo>
                  <a:pt x="8067796" y="1485149"/>
                </a:lnTo>
                <a:cubicBezTo>
                  <a:pt x="8067796" y="1423027"/>
                  <a:pt x="8053958" y="1373634"/>
                  <a:pt x="8026283" y="1336969"/>
                </a:cubicBezTo>
                <a:cubicBezTo>
                  <a:pt x="7998608" y="1300304"/>
                  <a:pt x="7964769" y="1274387"/>
                  <a:pt x="7924764" y="1259218"/>
                </a:cubicBezTo>
                <a:cubicBezTo>
                  <a:pt x="7884759" y="1244049"/>
                  <a:pt x="7846619" y="1236465"/>
                  <a:pt x="7810344" y="1236465"/>
                </a:cubicBezTo>
                <a:close/>
                <a:moveTo>
                  <a:pt x="6305454" y="1178462"/>
                </a:moveTo>
                <a:cubicBezTo>
                  <a:pt x="6347091" y="1178462"/>
                  <a:pt x="6382211" y="1194243"/>
                  <a:pt x="6410814" y="1225805"/>
                </a:cubicBezTo>
                <a:cubicBezTo>
                  <a:pt x="6439416" y="1257368"/>
                  <a:pt x="6462439" y="1298768"/>
                  <a:pt x="6479881" y="1350008"/>
                </a:cubicBezTo>
                <a:cubicBezTo>
                  <a:pt x="6497322" y="1401248"/>
                  <a:pt x="6509384" y="1440246"/>
                  <a:pt x="6516063" y="1467002"/>
                </a:cubicBezTo>
                <a:lnTo>
                  <a:pt x="6077393" y="1467002"/>
                </a:lnTo>
                <a:cubicBezTo>
                  <a:pt x="6094464" y="1395918"/>
                  <a:pt x="6122691" y="1330057"/>
                  <a:pt x="6162074" y="1269419"/>
                </a:cubicBezTo>
                <a:cubicBezTo>
                  <a:pt x="6201457" y="1208781"/>
                  <a:pt x="6249250" y="1178462"/>
                  <a:pt x="6305454" y="1178462"/>
                </a:cubicBezTo>
                <a:close/>
                <a:moveTo>
                  <a:pt x="9193371" y="998580"/>
                </a:moveTo>
                <a:lnTo>
                  <a:pt x="9193371" y="1610201"/>
                </a:lnTo>
                <a:lnTo>
                  <a:pt x="9146891" y="1610201"/>
                </a:lnTo>
                <a:cubicBezTo>
                  <a:pt x="9085195" y="1610201"/>
                  <a:pt x="9034123" y="1589976"/>
                  <a:pt x="8993672" y="1549526"/>
                </a:cubicBezTo>
                <a:cubicBezTo>
                  <a:pt x="8953222" y="1509076"/>
                  <a:pt x="8928020" y="1466840"/>
                  <a:pt x="8918064" y="1422818"/>
                </a:cubicBezTo>
                <a:cubicBezTo>
                  <a:pt x="8908110" y="1378797"/>
                  <a:pt x="8903132" y="1342526"/>
                  <a:pt x="8903132" y="1314007"/>
                </a:cubicBezTo>
                <a:cubicBezTo>
                  <a:pt x="8903132" y="1208521"/>
                  <a:pt x="8942118" y="1124068"/>
                  <a:pt x="9020085" y="1060647"/>
                </a:cubicBezTo>
                <a:cubicBezTo>
                  <a:pt x="9069738" y="1019269"/>
                  <a:pt x="9127501" y="998580"/>
                  <a:pt x="9193371" y="998580"/>
                </a:cubicBezTo>
                <a:close/>
                <a:moveTo>
                  <a:pt x="1980605" y="752313"/>
                </a:moveTo>
                <a:lnTo>
                  <a:pt x="2044419" y="896898"/>
                </a:lnTo>
                <a:cubicBezTo>
                  <a:pt x="2063033" y="962812"/>
                  <a:pt x="2072339" y="1031380"/>
                  <a:pt x="2072339" y="1102603"/>
                </a:cubicBezTo>
                <a:cubicBezTo>
                  <a:pt x="2072339" y="1271960"/>
                  <a:pt x="2022089" y="1422821"/>
                  <a:pt x="1921589" y="1555187"/>
                </a:cubicBezTo>
                <a:cubicBezTo>
                  <a:pt x="1821089" y="1687552"/>
                  <a:pt x="1657319" y="1815243"/>
                  <a:pt x="1430279" y="1938258"/>
                </a:cubicBezTo>
                <a:lnTo>
                  <a:pt x="1141187" y="2093161"/>
                </a:lnTo>
                <a:cubicBezTo>
                  <a:pt x="843122" y="2255002"/>
                  <a:pt x="642377" y="2432576"/>
                  <a:pt x="538952" y="2625882"/>
                </a:cubicBezTo>
                <a:lnTo>
                  <a:pt x="508860" y="2625882"/>
                </a:lnTo>
                <a:lnTo>
                  <a:pt x="531262" y="2589110"/>
                </a:lnTo>
                <a:cubicBezTo>
                  <a:pt x="660877" y="2390790"/>
                  <a:pt x="824781" y="2237315"/>
                  <a:pt x="1022974" y="2128685"/>
                </a:cubicBezTo>
                <a:lnTo>
                  <a:pt x="1288585" y="1957471"/>
                </a:lnTo>
                <a:cubicBezTo>
                  <a:pt x="1794010" y="1694096"/>
                  <a:pt x="2046722" y="1392996"/>
                  <a:pt x="2046722" y="1054170"/>
                </a:cubicBezTo>
                <a:cubicBezTo>
                  <a:pt x="2046722" y="995520"/>
                  <a:pt x="2040537" y="939155"/>
                  <a:pt x="2028167" y="885077"/>
                </a:cubicBezTo>
                <a:close/>
                <a:moveTo>
                  <a:pt x="1961962" y="710073"/>
                </a:moveTo>
                <a:lnTo>
                  <a:pt x="1972502" y="729696"/>
                </a:lnTo>
                <a:lnTo>
                  <a:pt x="1980605" y="752313"/>
                </a:lnTo>
                <a:close/>
                <a:moveTo>
                  <a:pt x="1959084" y="704716"/>
                </a:moveTo>
                <a:lnTo>
                  <a:pt x="1960658" y="707120"/>
                </a:lnTo>
                <a:lnTo>
                  <a:pt x="1961962" y="710073"/>
                </a:lnTo>
                <a:close/>
                <a:moveTo>
                  <a:pt x="10441122" y="501183"/>
                </a:moveTo>
                <a:cubicBezTo>
                  <a:pt x="10406054" y="501183"/>
                  <a:pt x="10368758" y="508675"/>
                  <a:pt x="10329236" y="523658"/>
                </a:cubicBezTo>
                <a:cubicBezTo>
                  <a:pt x="10289713" y="538642"/>
                  <a:pt x="10256156" y="564067"/>
                  <a:pt x="10228565" y="599934"/>
                </a:cubicBezTo>
                <a:cubicBezTo>
                  <a:pt x="10200973" y="635801"/>
                  <a:pt x="10187178" y="685203"/>
                  <a:pt x="10187178" y="748142"/>
                </a:cubicBezTo>
                <a:lnTo>
                  <a:pt x="10187178" y="2707697"/>
                </a:lnTo>
                <a:cubicBezTo>
                  <a:pt x="10187178" y="2771006"/>
                  <a:pt x="10201010" y="2820984"/>
                  <a:pt x="10228676" y="2857631"/>
                </a:cubicBezTo>
                <a:cubicBezTo>
                  <a:pt x="10256342" y="2894277"/>
                  <a:pt x="10289532" y="2919609"/>
                  <a:pt x="10328247" y="2933628"/>
                </a:cubicBezTo>
                <a:cubicBezTo>
                  <a:pt x="10366962" y="2947646"/>
                  <a:pt x="10404588" y="2954655"/>
                  <a:pt x="10441122" y="2954655"/>
                </a:cubicBezTo>
                <a:lnTo>
                  <a:pt x="10652428" y="2954655"/>
                </a:lnTo>
                <a:cubicBezTo>
                  <a:pt x="10688944" y="2954655"/>
                  <a:pt x="10727047" y="2947591"/>
                  <a:pt x="10766736" y="2933461"/>
                </a:cubicBezTo>
                <a:cubicBezTo>
                  <a:pt x="10806425" y="2919331"/>
                  <a:pt x="10840210" y="2893790"/>
                  <a:pt x="10868089" y="2856837"/>
                </a:cubicBezTo>
                <a:cubicBezTo>
                  <a:pt x="10895967" y="2819885"/>
                  <a:pt x="10909907" y="2770172"/>
                  <a:pt x="10909907" y="2707697"/>
                </a:cubicBezTo>
                <a:lnTo>
                  <a:pt x="10909907" y="1727905"/>
                </a:lnTo>
                <a:cubicBezTo>
                  <a:pt x="10909907" y="1687715"/>
                  <a:pt x="10922251" y="1657702"/>
                  <a:pt x="10946938" y="1637867"/>
                </a:cubicBezTo>
                <a:cubicBezTo>
                  <a:pt x="10971626" y="1618032"/>
                  <a:pt x="10998043" y="1608114"/>
                  <a:pt x="11026191" y="1608114"/>
                </a:cubicBezTo>
                <a:cubicBezTo>
                  <a:pt x="11066845" y="1608114"/>
                  <a:pt x="11101636" y="1623761"/>
                  <a:pt x="11130564" y="1655054"/>
                </a:cubicBezTo>
                <a:cubicBezTo>
                  <a:pt x="11159491" y="1686347"/>
                  <a:pt x="11173955" y="1736246"/>
                  <a:pt x="11173955" y="1804751"/>
                </a:cubicBezTo>
                <a:lnTo>
                  <a:pt x="11173955" y="2711203"/>
                </a:lnTo>
                <a:cubicBezTo>
                  <a:pt x="11173955" y="2825614"/>
                  <a:pt x="11222310" y="2900780"/>
                  <a:pt x="11319018" y="2936703"/>
                </a:cubicBezTo>
                <a:cubicBezTo>
                  <a:pt x="11356704" y="2950990"/>
                  <a:pt x="11393572" y="2958134"/>
                  <a:pt x="11429625" y="2958134"/>
                </a:cubicBezTo>
                <a:lnTo>
                  <a:pt x="11639204" y="2958134"/>
                </a:lnTo>
                <a:cubicBezTo>
                  <a:pt x="11676463" y="2958134"/>
                  <a:pt x="11714854" y="2950642"/>
                  <a:pt x="11754376" y="2935659"/>
                </a:cubicBezTo>
                <a:cubicBezTo>
                  <a:pt x="11793898" y="2920676"/>
                  <a:pt x="11827496" y="2894848"/>
                  <a:pt x="11855171" y="2858174"/>
                </a:cubicBezTo>
                <a:cubicBezTo>
                  <a:pt x="11882847" y="2821499"/>
                  <a:pt x="11896684" y="2772509"/>
                  <a:pt x="11896684" y="2711203"/>
                </a:cubicBezTo>
                <a:lnTo>
                  <a:pt x="11896684" y="1717440"/>
                </a:lnTo>
                <a:cubicBezTo>
                  <a:pt x="11896684" y="1575810"/>
                  <a:pt x="11863642" y="1455587"/>
                  <a:pt x="11797558" y="1356771"/>
                </a:cubicBezTo>
                <a:cubicBezTo>
                  <a:pt x="11731474" y="1257957"/>
                  <a:pt x="11646131" y="1182243"/>
                  <a:pt x="11541526" y="1129630"/>
                </a:cubicBezTo>
                <a:cubicBezTo>
                  <a:pt x="11436921" y="1077017"/>
                  <a:pt x="11348706" y="1048484"/>
                  <a:pt x="11276880" y="1044031"/>
                </a:cubicBezTo>
                <a:cubicBezTo>
                  <a:pt x="11205054" y="1039577"/>
                  <a:pt x="11162237" y="1037351"/>
                  <a:pt x="11148432" y="1037351"/>
                </a:cubicBezTo>
                <a:cubicBezTo>
                  <a:pt x="11050221" y="1037351"/>
                  <a:pt x="10970712" y="1053067"/>
                  <a:pt x="10909907" y="1084499"/>
                </a:cubicBezTo>
                <a:lnTo>
                  <a:pt x="10909907" y="748142"/>
                </a:lnTo>
                <a:cubicBezTo>
                  <a:pt x="10909907" y="686020"/>
                  <a:pt x="10895995" y="636872"/>
                  <a:pt x="10868172" y="600699"/>
                </a:cubicBezTo>
                <a:cubicBezTo>
                  <a:pt x="10840349" y="564526"/>
                  <a:pt x="10806198" y="538897"/>
                  <a:pt x="10765720" y="523811"/>
                </a:cubicBezTo>
                <a:cubicBezTo>
                  <a:pt x="10725242" y="508726"/>
                  <a:pt x="10687478" y="501183"/>
                  <a:pt x="10652428" y="501183"/>
                </a:cubicBezTo>
                <a:close/>
                <a:moveTo>
                  <a:pt x="9178342" y="501183"/>
                </a:moveTo>
                <a:cubicBezTo>
                  <a:pt x="8996335" y="501183"/>
                  <a:pt x="8840296" y="530222"/>
                  <a:pt x="8710225" y="588299"/>
                </a:cubicBezTo>
                <a:cubicBezTo>
                  <a:pt x="8580154" y="646377"/>
                  <a:pt x="8476018" y="723069"/>
                  <a:pt x="8397818" y="818378"/>
                </a:cubicBezTo>
                <a:cubicBezTo>
                  <a:pt x="8319618" y="913686"/>
                  <a:pt x="8270818" y="1004383"/>
                  <a:pt x="8251418" y="1090469"/>
                </a:cubicBezTo>
                <a:cubicBezTo>
                  <a:pt x="8232019" y="1176556"/>
                  <a:pt x="8222320" y="1249315"/>
                  <a:pt x="8222320" y="1308746"/>
                </a:cubicBezTo>
                <a:cubicBezTo>
                  <a:pt x="8222320" y="1487469"/>
                  <a:pt x="8278866" y="1648583"/>
                  <a:pt x="8391959" y="1792088"/>
                </a:cubicBezTo>
                <a:cubicBezTo>
                  <a:pt x="8466236" y="1888277"/>
                  <a:pt x="8565213" y="1965471"/>
                  <a:pt x="8688892" y="2023669"/>
                </a:cubicBezTo>
                <a:cubicBezTo>
                  <a:pt x="8812570" y="2081867"/>
                  <a:pt x="8959234" y="2112172"/>
                  <a:pt x="9128883" y="2114584"/>
                </a:cubicBezTo>
                <a:lnTo>
                  <a:pt x="9193371" y="2114584"/>
                </a:lnTo>
                <a:lnTo>
                  <a:pt x="9193371" y="2175008"/>
                </a:lnTo>
                <a:cubicBezTo>
                  <a:pt x="9193371" y="2236853"/>
                  <a:pt x="9183374" y="2284585"/>
                  <a:pt x="9163382" y="2318207"/>
                </a:cubicBezTo>
                <a:cubicBezTo>
                  <a:pt x="9143389" y="2351829"/>
                  <a:pt x="9125617" y="2370894"/>
                  <a:pt x="9110068" y="2375403"/>
                </a:cubicBezTo>
                <a:cubicBezTo>
                  <a:pt x="9094519" y="2379912"/>
                  <a:pt x="9082932" y="2382166"/>
                  <a:pt x="9075305" y="2382166"/>
                </a:cubicBezTo>
                <a:cubicBezTo>
                  <a:pt x="9030124" y="2382166"/>
                  <a:pt x="8996642" y="2343303"/>
                  <a:pt x="8974857" y="2265576"/>
                </a:cubicBezTo>
                <a:cubicBezTo>
                  <a:pt x="8949233" y="2190260"/>
                  <a:pt x="8907058" y="2152148"/>
                  <a:pt x="8848330" y="2151239"/>
                </a:cubicBezTo>
                <a:cubicBezTo>
                  <a:pt x="8818966" y="2150785"/>
                  <a:pt x="8799621" y="2150444"/>
                  <a:pt x="8790292" y="2150216"/>
                </a:cubicBezTo>
                <a:lnTo>
                  <a:pt x="8786570" y="2150070"/>
                </a:lnTo>
                <a:lnTo>
                  <a:pt x="8792359" y="2149875"/>
                </a:lnTo>
                <a:cubicBezTo>
                  <a:pt x="8787006" y="2149875"/>
                  <a:pt x="8784157" y="2149904"/>
                  <a:pt x="8783812" y="2149961"/>
                </a:cubicBezTo>
                <a:lnTo>
                  <a:pt x="8786570" y="2150070"/>
                </a:lnTo>
                <a:lnTo>
                  <a:pt x="8763627" y="2150839"/>
                </a:lnTo>
                <a:cubicBezTo>
                  <a:pt x="8696080" y="2155334"/>
                  <a:pt x="8624984" y="2175562"/>
                  <a:pt x="8550340" y="2211524"/>
                </a:cubicBezTo>
                <a:cubicBezTo>
                  <a:pt x="8465034" y="2252624"/>
                  <a:pt x="8403009" y="2299327"/>
                  <a:pt x="8364266" y="2351634"/>
                </a:cubicBezTo>
                <a:cubicBezTo>
                  <a:pt x="8325523" y="2403941"/>
                  <a:pt x="8306152" y="2452184"/>
                  <a:pt x="8306152" y="2496364"/>
                </a:cubicBezTo>
                <a:cubicBezTo>
                  <a:pt x="8306152" y="2531006"/>
                  <a:pt x="8315141" y="2565026"/>
                  <a:pt x="8333121" y="2598426"/>
                </a:cubicBezTo>
                <a:cubicBezTo>
                  <a:pt x="8395299" y="2696118"/>
                  <a:pt x="8476111" y="2773641"/>
                  <a:pt x="8575557" y="2830995"/>
                </a:cubicBezTo>
                <a:cubicBezTo>
                  <a:pt x="8675003" y="2888349"/>
                  <a:pt x="8768836" y="2923877"/>
                  <a:pt x="8857056" y="2937580"/>
                </a:cubicBezTo>
                <a:cubicBezTo>
                  <a:pt x="8945276" y="2951283"/>
                  <a:pt x="9020354" y="2958134"/>
                  <a:pt x="9082292" y="2958134"/>
                </a:cubicBezTo>
                <a:cubicBezTo>
                  <a:pt x="9266116" y="2958134"/>
                  <a:pt x="9432249" y="2915903"/>
                  <a:pt x="9580690" y="2831440"/>
                </a:cubicBezTo>
                <a:cubicBezTo>
                  <a:pt x="9805447" y="2703002"/>
                  <a:pt x="9917826" y="2512720"/>
                  <a:pt x="9917826" y="2260594"/>
                </a:cubicBezTo>
                <a:lnTo>
                  <a:pt x="9917826" y="748142"/>
                </a:lnTo>
                <a:cubicBezTo>
                  <a:pt x="9917826" y="635754"/>
                  <a:pt x="9877079" y="565097"/>
                  <a:pt x="9795585" y="536169"/>
                </a:cubicBezTo>
                <a:cubicBezTo>
                  <a:pt x="9740550" y="512845"/>
                  <a:pt x="9695480" y="501183"/>
                  <a:pt x="9660374" y="501183"/>
                </a:cubicBezTo>
                <a:close/>
                <a:moveTo>
                  <a:pt x="7705554" y="501183"/>
                </a:moveTo>
                <a:cubicBezTo>
                  <a:pt x="7605876" y="501183"/>
                  <a:pt x="7520876" y="536345"/>
                  <a:pt x="7450552" y="606669"/>
                </a:cubicBezTo>
                <a:cubicBezTo>
                  <a:pt x="7380229" y="676993"/>
                  <a:pt x="7345066" y="761984"/>
                  <a:pt x="7345066" y="861643"/>
                </a:cubicBezTo>
                <a:cubicBezTo>
                  <a:pt x="7345066" y="961692"/>
                  <a:pt x="7380136" y="1046786"/>
                  <a:pt x="7450274" y="1116924"/>
                </a:cubicBezTo>
                <a:cubicBezTo>
                  <a:pt x="7520412" y="1187062"/>
                  <a:pt x="7605506" y="1222131"/>
                  <a:pt x="7705554" y="1222131"/>
                </a:cubicBezTo>
                <a:cubicBezTo>
                  <a:pt x="7806049" y="1222131"/>
                  <a:pt x="7891546" y="1186881"/>
                  <a:pt x="7962045" y="1116381"/>
                </a:cubicBezTo>
                <a:cubicBezTo>
                  <a:pt x="8032546" y="1045881"/>
                  <a:pt x="8067796" y="960969"/>
                  <a:pt x="8067796" y="861643"/>
                </a:cubicBezTo>
                <a:cubicBezTo>
                  <a:pt x="8067796" y="762708"/>
                  <a:pt x="8032453" y="677897"/>
                  <a:pt x="7961768" y="607212"/>
                </a:cubicBezTo>
                <a:cubicBezTo>
                  <a:pt x="7891082" y="536526"/>
                  <a:pt x="7805678" y="501183"/>
                  <a:pt x="7705554" y="501183"/>
                </a:cubicBezTo>
                <a:close/>
                <a:moveTo>
                  <a:pt x="6305454" y="501183"/>
                </a:moveTo>
                <a:cubicBezTo>
                  <a:pt x="6144526" y="501183"/>
                  <a:pt x="6002881" y="536489"/>
                  <a:pt x="5880519" y="607100"/>
                </a:cubicBezTo>
                <a:cubicBezTo>
                  <a:pt x="5758159" y="677712"/>
                  <a:pt x="5656991" y="771331"/>
                  <a:pt x="5577019" y="887959"/>
                </a:cubicBezTo>
                <a:cubicBezTo>
                  <a:pt x="5497047" y="1004587"/>
                  <a:pt x="5437081" y="1135669"/>
                  <a:pt x="5397123" y="1281206"/>
                </a:cubicBezTo>
                <a:cubicBezTo>
                  <a:pt x="5357164" y="1426743"/>
                  <a:pt x="5337186" y="1575643"/>
                  <a:pt x="5337186" y="1727905"/>
                </a:cubicBezTo>
                <a:cubicBezTo>
                  <a:pt x="5337186" y="1880521"/>
                  <a:pt x="5357164" y="2029597"/>
                  <a:pt x="5397123" y="2175133"/>
                </a:cubicBezTo>
                <a:cubicBezTo>
                  <a:pt x="5437081" y="2320670"/>
                  <a:pt x="5497047" y="2451762"/>
                  <a:pt x="5577019" y="2568408"/>
                </a:cubicBezTo>
                <a:cubicBezTo>
                  <a:pt x="5656991" y="2685055"/>
                  <a:pt x="5757991" y="2778591"/>
                  <a:pt x="5880019" y="2849016"/>
                </a:cubicBezTo>
                <a:cubicBezTo>
                  <a:pt x="6002047" y="2919443"/>
                  <a:pt x="6143858" y="2954655"/>
                  <a:pt x="6305454" y="2954655"/>
                </a:cubicBezTo>
                <a:cubicBezTo>
                  <a:pt x="6431406" y="2954655"/>
                  <a:pt x="6545487" y="2931536"/>
                  <a:pt x="6647697" y="2885296"/>
                </a:cubicBezTo>
                <a:cubicBezTo>
                  <a:pt x="6749908" y="2839057"/>
                  <a:pt x="6839928" y="2777023"/>
                  <a:pt x="6917757" y="2699194"/>
                </a:cubicBezTo>
                <a:cubicBezTo>
                  <a:pt x="6995586" y="2621365"/>
                  <a:pt x="7060376" y="2534819"/>
                  <a:pt x="7112126" y="2439557"/>
                </a:cubicBezTo>
                <a:cubicBezTo>
                  <a:pt x="7126711" y="2408700"/>
                  <a:pt x="7134003" y="2379903"/>
                  <a:pt x="7134003" y="2353165"/>
                </a:cubicBezTo>
                <a:cubicBezTo>
                  <a:pt x="7134003" y="2310952"/>
                  <a:pt x="7111811" y="2263562"/>
                  <a:pt x="7067427" y="2210996"/>
                </a:cubicBezTo>
                <a:cubicBezTo>
                  <a:pt x="7034102" y="2157798"/>
                  <a:pt x="6978182" y="2108943"/>
                  <a:pt x="6899666" y="2064430"/>
                </a:cubicBezTo>
                <a:cubicBezTo>
                  <a:pt x="6821151" y="2019916"/>
                  <a:pt x="6760712" y="1995377"/>
                  <a:pt x="6718350" y="1990812"/>
                </a:cubicBezTo>
                <a:cubicBezTo>
                  <a:pt x="6675990" y="1986248"/>
                  <a:pt x="6651877" y="1983965"/>
                  <a:pt x="6646014" y="1983965"/>
                </a:cubicBezTo>
                <a:cubicBezTo>
                  <a:pt x="6578102" y="1983965"/>
                  <a:pt x="6531993" y="2011520"/>
                  <a:pt x="6507685" y="2066628"/>
                </a:cubicBezTo>
                <a:cubicBezTo>
                  <a:pt x="6460499" y="2207127"/>
                  <a:pt x="6393089" y="2277377"/>
                  <a:pt x="6305454" y="2277377"/>
                </a:cubicBezTo>
                <a:cubicBezTo>
                  <a:pt x="6267323" y="2277377"/>
                  <a:pt x="6233154" y="2263247"/>
                  <a:pt x="6202947" y="2234988"/>
                </a:cubicBezTo>
                <a:cubicBezTo>
                  <a:pt x="6172738" y="2206728"/>
                  <a:pt x="6146390" y="2165712"/>
                  <a:pt x="6123902" y="2111940"/>
                </a:cubicBezTo>
                <a:cubicBezTo>
                  <a:pt x="6101413" y="2058167"/>
                  <a:pt x="6084741" y="2011315"/>
                  <a:pt x="6073886" y="1971385"/>
                </a:cubicBezTo>
                <a:lnTo>
                  <a:pt x="6773515" y="1971385"/>
                </a:lnTo>
                <a:cubicBezTo>
                  <a:pt x="6864657" y="1971385"/>
                  <a:pt x="6940185" y="1953345"/>
                  <a:pt x="7000100" y="1917265"/>
                </a:cubicBezTo>
                <a:cubicBezTo>
                  <a:pt x="7060014" y="1881184"/>
                  <a:pt x="7105252" y="1833855"/>
                  <a:pt x="7135812" y="1775277"/>
                </a:cubicBezTo>
                <a:cubicBezTo>
                  <a:pt x="7166372" y="1716698"/>
                  <a:pt x="7184189" y="1663622"/>
                  <a:pt x="7189264" y="1616046"/>
                </a:cubicBezTo>
                <a:cubicBezTo>
                  <a:pt x="7194339" y="1568471"/>
                  <a:pt x="7196876" y="1535323"/>
                  <a:pt x="7196876" y="1516600"/>
                </a:cubicBezTo>
                <a:cubicBezTo>
                  <a:pt x="7196876" y="1470547"/>
                  <a:pt x="7191374" y="1420689"/>
                  <a:pt x="7180372" y="1367028"/>
                </a:cubicBezTo>
                <a:cubicBezTo>
                  <a:pt x="7134726" y="1124699"/>
                  <a:pt x="7045133" y="925928"/>
                  <a:pt x="6911592" y="770715"/>
                </a:cubicBezTo>
                <a:cubicBezTo>
                  <a:pt x="6756360" y="591027"/>
                  <a:pt x="6554314" y="501183"/>
                  <a:pt x="6305454" y="501183"/>
                </a:cubicBezTo>
                <a:close/>
                <a:moveTo>
                  <a:pt x="3267259" y="495951"/>
                </a:moveTo>
                <a:cubicBezTo>
                  <a:pt x="3210684" y="495951"/>
                  <a:pt x="3149545" y="501536"/>
                  <a:pt x="3083842" y="512706"/>
                </a:cubicBezTo>
                <a:cubicBezTo>
                  <a:pt x="2909202" y="543934"/>
                  <a:pt x="2761225" y="619904"/>
                  <a:pt x="2639911" y="740613"/>
                </a:cubicBezTo>
                <a:cubicBezTo>
                  <a:pt x="2518599" y="861324"/>
                  <a:pt x="2457942" y="1015771"/>
                  <a:pt x="2457942" y="1203957"/>
                </a:cubicBezTo>
                <a:cubicBezTo>
                  <a:pt x="2460373" y="1446472"/>
                  <a:pt x="2611625" y="1673168"/>
                  <a:pt x="2911697" y="1884046"/>
                </a:cubicBezTo>
                <a:cubicBezTo>
                  <a:pt x="2972799" y="1959547"/>
                  <a:pt x="3047566" y="2025807"/>
                  <a:pt x="3136000" y="2082827"/>
                </a:cubicBezTo>
                <a:cubicBezTo>
                  <a:pt x="3199774" y="2124223"/>
                  <a:pt x="3250578" y="2159635"/>
                  <a:pt x="3288412" y="2189064"/>
                </a:cubicBezTo>
                <a:cubicBezTo>
                  <a:pt x="3326245" y="2218492"/>
                  <a:pt x="3345162" y="2239422"/>
                  <a:pt x="3345162" y="2251854"/>
                </a:cubicBezTo>
                <a:cubicBezTo>
                  <a:pt x="3345162" y="2286329"/>
                  <a:pt x="3316866" y="2303567"/>
                  <a:pt x="3260273" y="2303567"/>
                </a:cubicBezTo>
                <a:cubicBezTo>
                  <a:pt x="3229193" y="2303567"/>
                  <a:pt x="3196610" y="2295551"/>
                  <a:pt x="3162525" y="2279520"/>
                </a:cubicBezTo>
                <a:cubicBezTo>
                  <a:pt x="3113001" y="2255751"/>
                  <a:pt x="3072839" y="2210569"/>
                  <a:pt x="3042037" y="2143975"/>
                </a:cubicBezTo>
                <a:cubicBezTo>
                  <a:pt x="3009417" y="2080368"/>
                  <a:pt x="2958743" y="2048565"/>
                  <a:pt x="2890016" y="2048565"/>
                </a:cubicBezTo>
                <a:cubicBezTo>
                  <a:pt x="2818189" y="2048565"/>
                  <a:pt x="2749851" y="2070692"/>
                  <a:pt x="2685000" y="2114946"/>
                </a:cubicBezTo>
                <a:cubicBezTo>
                  <a:pt x="2596994" y="2162317"/>
                  <a:pt x="2537441" y="2211590"/>
                  <a:pt x="2506343" y="2262764"/>
                </a:cubicBezTo>
                <a:cubicBezTo>
                  <a:pt x="2475245" y="2313939"/>
                  <a:pt x="2459696" y="2359205"/>
                  <a:pt x="2459696" y="2398560"/>
                </a:cubicBezTo>
                <a:cubicBezTo>
                  <a:pt x="2459696" y="2430104"/>
                  <a:pt x="2466283" y="2460394"/>
                  <a:pt x="2479457" y="2489433"/>
                </a:cubicBezTo>
                <a:cubicBezTo>
                  <a:pt x="2656416" y="2803069"/>
                  <a:pt x="2924259" y="2959888"/>
                  <a:pt x="3282984" y="2959888"/>
                </a:cubicBezTo>
                <a:cubicBezTo>
                  <a:pt x="3340486" y="2959888"/>
                  <a:pt x="3395994" y="2955231"/>
                  <a:pt x="3449507" y="2945916"/>
                </a:cubicBezTo>
                <a:cubicBezTo>
                  <a:pt x="3632181" y="2915467"/>
                  <a:pt x="3785571" y="2841260"/>
                  <a:pt x="3909677" y="2723297"/>
                </a:cubicBezTo>
                <a:cubicBezTo>
                  <a:pt x="4033782" y="2605333"/>
                  <a:pt x="4095835" y="2456795"/>
                  <a:pt x="4095835" y="2277683"/>
                </a:cubicBezTo>
                <a:cubicBezTo>
                  <a:pt x="4088135" y="2122433"/>
                  <a:pt x="4045041" y="1988052"/>
                  <a:pt x="3966553" y="1874542"/>
                </a:cubicBezTo>
                <a:cubicBezTo>
                  <a:pt x="3888065" y="1761031"/>
                  <a:pt x="3796514" y="1662077"/>
                  <a:pt x="3691901" y="1577679"/>
                </a:cubicBezTo>
                <a:cubicBezTo>
                  <a:pt x="3587287" y="1493281"/>
                  <a:pt x="3489817" y="1421172"/>
                  <a:pt x="3399491" y="1361350"/>
                </a:cubicBezTo>
                <a:cubicBezTo>
                  <a:pt x="3338631" y="1321141"/>
                  <a:pt x="3291311" y="1287677"/>
                  <a:pt x="3257531" y="1260958"/>
                </a:cubicBezTo>
                <a:cubicBezTo>
                  <a:pt x="3223752" y="1234239"/>
                  <a:pt x="3206862" y="1215823"/>
                  <a:pt x="3206862" y="1205710"/>
                </a:cubicBezTo>
                <a:cubicBezTo>
                  <a:pt x="3206862" y="1181143"/>
                  <a:pt x="3217730" y="1166095"/>
                  <a:pt x="3239468" y="1160566"/>
                </a:cubicBezTo>
                <a:cubicBezTo>
                  <a:pt x="3261205" y="1155036"/>
                  <a:pt x="3278039" y="1152272"/>
                  <a:pt x="3289970" y="1152272"/>
                </a:cubicBezTo>
                <a:cubicBezTo>
                  <a:pt x="3320419" y="1152272"/>
                  <a:pt x="3353067" y="1160473"/>
                  <a:pt x="3387913" y="1176876"/>
                </a:cubicBezTo>
                <a:cubicBezTo>
                  <a:pt x="3438179" y="1200997"/>
                  <a:pt x="3478805" y="1246559"/>
                  <a:pt x="3509792" y="1313561"/>
                </a:cubicBezTo>
                <a:cubicBezTo>
                  <a:pt x="3541837" y="1376018"/>
                  <a:pt x="3591982" y="1407246"/>
                  <a:pt x="3660227" y="1407246"/>
                </a:cubicBezTo>
                <a:cubicBezTo>
                  <a:pt x="3735171" y="1407246"/>
                  <a:pt x="3811460" y="1383458"/>
                  <a:pt x="3889095" y="1335883"/>
                </a:cubicBezTo>
                <a:cubicBezTo>
                  <a:pt x="3961199" y="1291611"/>
                  <a:pt x="4013098" y="1244244"/>
                  <a:pt x="4044790" y="1193784"/>
                </a:cubicBezTo>
                <a:cubicBezTo>
                  <a:pt x="4076482" y="1143323"/>
                  <a:pt x="4092328" y="1098397"/>
                  <a:pt x="4092328" y="1059004"/>
                </a:cubicBezTo>
                <a:cubicBezTo>
                  <a:pt x="4092328" y="1028908"/>
                  <a:pt x="4085565" y="998960"/>
                  <a:pt x="4072038" y="969161"/>
                </a:cubicBezTo>
                <a:cubicBezTo>
                  <a:pt x="3893483" y="653688"/>
                  <a:pt x="3625223" y="495951"/>
                  <a:pt x="3267259" y="495951"/>
                </a:cubicBezTo>
                <a:close/>
                <a:moveTo>
                  <a:pt x="4546874" y="494197"/>
                </a:moveTo>
                <a:cubicBezTo>
                  <a:pt x="4455917" y="494197"/>
                  <a:pt x="4385333" y="526780"/>
                  <a:pt x="4335124" y="591946"/>
                </a:cubicBezTo>
                <a:cubicBezTo>
                  <a:pt x="4305843" y="629575"/>
                  <a:pt x="4291203" y="679887"/>
                  <a:pt x="4291203" y="742882"/>
                </a:cubicBezTo>
                <a:lnTo>
                  <a:pt x="4291203" y="2707697"/>
                </a:lnTo>
                <a:cubicBezTo>
                  <a:pt x="4291203" y="2823740"/>
                  <a:pt x="4344837" y="2899658"/>
                  <a:pt x="4452104" y="2935451"/>
                </a:cubicBezTo>
                <a:cubicBezTo>
                  <a:pt x="4479231" y="2948254"/>
                  <a:pt x="4510822" y="2954655"/>
                  <a:pt x="4546874" y="2954655"/>
                </a:cubicBezTo>
                <a:lnTo>
                  <a:pt x="5236760" y="2954655"/>
                </a:lnTo>
                <a:cubicBezTo>
                  <a:pt x="5282851" y="2954655"/>
                  <a:pt x="5314580" y="2927528"/>
                  <a:pt x="5331948" y="2873272"/>
                </a:cubicBezTo>
                <a:cubicBezTo>
                  <a:pt x="5349315" y="2819018"/>
                  <a:pt x="5358000" y="2762081"/>
                  <a:pt x="5358000" y="2702464"/>
                </a:cubicBezTo>
                <a:cubicBezTo>
                  <a:pt x="5358000" y="2643218"/>
                  <a:pt x="5349404" y="2586374"/>
                  <a:pt x="5332213" y="2531934"/>
                </a:cubicBezTo>
                <a:cubicBezTo>
                  <a:pt x="5315021" y="2477493"/>
                  <a:pt x="5283204" y="2450273"/>
                  <a:pt x="5236760" y="2450273"/>
                </a:cubicBezTo>
                <a:lnTo>
                  <a:pt x="5015686" y="2450273"/>
                </a:lnTo>
                <a:lnTo>
                  <a:pt x="5015686" y="742882"/>
                </a:lnTo>
                <a:cubicBezTo>
                  <a:pt x="5015686" y="629343"/>
                  <a:pt x="4974930" y="558110"/>
                  <a:pt x="4893418" y="529183"/>
                </a:cubicBezTo>
                <a:cubicBezTo>
                  <a:pt x="4838384" y="505859"/>
                  <a:pt x="4793313" y="494197"/>
                  <a:pt x="4758207" y="494197"/>
                </a:cubicBezTo>
                <a:close/>
                <a:moveTo>
                  <a:pt x="1039586" y="471916"/>
                </a:moveTo>
                <a:cubicBezTo>
                  <a:pt x="1181352" y="471916"/>
                  <a:pt x="1296219" y="506809"/>
                  <a:pt x="1384186" y="576596"/>
                </a:cubicBezTo>
                <a:lnTo>
                  <a:pt x="1419925" y="608362"/>
                </a:lnTo>
                <a:lnTo>
                  <a:pt x="1380784" y="581647"/>
                </a:lnTo>
                <a:cubicBezTo>
                  <a:pt x="1293912" y="528417"/>
                  <a:pt x="1192721" y="501803"/>
                  <a:pt x="1077211" y="501803"/>
                </a:cubicBezTo>
                <a:cubicBezTo>
                  <a:pt x="946346" y="501803"/>
                  <a:pt x="836478" y="540823"/>
                  <a:pt x="747608" y="618864"/>
                </a:cubicBezTo>
                <a:cubicBezTo>
                  <a:pt x="658738" y="696905"/>
                  <a:pt x="614303" y="794764"/>
                  <a:pt x="614303" y="912443"/>
                </a:cubicBezTo>
                <a:cubicBezTo>
                  <a:pt x="614303" y="997699"/>
                  <a:pt x="640220" y="1072733"/>
                  <a:pt x="692054" y="1137542"/>
                </a:cubicBezTo>
                <a:cubicBezTo>
                  <a:pt x="698534" y="1145643"/>
                  <a:pt x="705513" y="1153350"/>
                  <a:pt x="712992" y="1160662"/>
                </a:cubicBezTo>
                <a:lnTo>
                  <a:pt x="716332" y="1163557"/>
                </a:lnTo>
                <a:lnTo>
                  <a:pt x="714656" y="1162689"/>
                </a:lnTo>
                <a:cubicBezTo>
                  <a:pt x="690913" y="1148673"/>
                  <a:pt x="669081" y="1130450"/>
                  <a:pt x="649159" y="1108023"/>
                </a:cubicBezTo>
                <a:cubicBezTo>
                  <a:pt x="596035" y="1048216"/>
                  <a:pt x="569473" y="971471"/>
                  <a:pt x="569473" y="877786"/>
                </a:cubicBezTo>
                <a:cubicBezTo>
                  <a:pt x="569473" y="760664"/>
                  <a:pt x="613485" y="663738"/>
                  <a:pt x="701510" y="587009"/>
                </a:cubicBezTo>
                <a:cubicBezTo>
                  <a:pt x="789536" y="510280"/>
                  <a:pt x="902228" y="471916"/>
                  <a:pt x="1039586" y="471916"/>
                </a:cubicBezTo>
                <a:close/>
                <a:moveTo>
                  <a:pt x="1027311" y="217881"/>
                </a:moveTo>
                <a:cubicBezTo>
                  <a:pt x="765492" y="217881"/>
                  <a:pt x="546524" y="288372"/>
                  <a:pt x="370407" y="429355"/>
                </a:cubicBezTo>
                <a:cubicBezTo>
                  <a:pt x="194290" y="570337"/>
                  <a:pt x="106231" y="749412"/>
                  <a:pt x="106231" y="966579"/>
                </a:cubicBezTo>
                <a:cubicBezTo>
                  <a:pt x="106231" y="1133000"/>
                  <a:pt x="162258" y="1270058"/>
                  <a:pt x="274310" y="1377752"/>
                </a:cubicBezTo>
                <a:lnTo>
                  <a:pt x="284106" y="1386291"/>
                </a:lnTo>
                <a:lnTo>
                  <a:pt x="265804" y="1386291"/>
                </a:lnTo>
                <a:cubicBezTo>
                  <a:pt x="375811" y="1599300"/>
                  <a:pt x="530280" y="1705804"/>
                  <a:pt x="729212" y="1705804"/>
                </a:cubicBezTo>
                <a:cubicBezTo>
                  <a:pt x="879713" y="1705804"/>
                  <a:pt x="1002027" y="1667878"/>
                  <a:pt x="1096157" y="1592028"/>
                </a:cubicBezTo>
                <a:cubicBezTo>
                  <a:pt x="1190286" y="1516178"/>
                  <a:pt x="1262912" y="1386669"/>
                  <a:pt x="1314035" y="1203503"/>
                </a:cubicBezTo>
                <a:lnTo>
                  <a:pt x="1186583" y="1166578"/>
                </a:lnTo>
                <a:cubicBezTo>
                  <a:pt x="1131658" y="1437826"/>
                  <a:pt x="976410" y="1573449"/>
                  <a:pt x="720840" y="1573449"/>
                </a:cubicBezTo>
                <a:cubicBezTo>
                  <a:pt x="656709" y="1573449"/>
                  <a:pt x="602228" y="1563554"/>
                  <a:pt x="557398" y="1543762"/>
                </a:cubicBezTo>
                <a:cubicBezTo>
                  <a:pt x="546191" y="1538815"/>
                  <a:pt x="533990" y="1532404"/>
                  <a:pt x="520795" y="1524529"/>
                </a:cubicBezTo>
                <a:lnTo>
                  <a:pt x="498018" y="1509539"/>
                </a:lnTo>
                <a:lnTo>
                  <a:pt x="519835" y="1516576"/>
                </a:lnTo>
                <a:cubicBezTo>
                  <a:pt x="576026" y="1531720"/>
                  <a:pt x="636467" y="1539293"/>
                  <a:pt x="701160" y="1539293"/>
                </a:cubicBezTo>
                <a:cubicBezTo>
                  <a:pt x="826644" y="1539293"/>
                  <a:pt x="933637" y="1502658"/>
                  <a:pt x="1022141" y="1429386"/>
                </a:cubicBezTo>
                <a:cubicBezTo>
                  <a:pt x="1110644" y="1356116"/>
                  <a:pt x="1165013" y="1250501"/>
                  <a:pt x="1185249" y="1112542"/>
                </a:cubicBezTo>
                <a:lnTo>
                  <a:pt x="1098658" y="1072382"/>
                </a:lnTo>
                <a:cubicBezTo>
                  <a:pt x="1055407" y="1114166"/>
                  <a:pt x="1013001" y="1145503"/>
                  <a:pt x="971440" y="1166395"/>
                </a:cubicBezTo>
                <a:lnTo>
                  <a:pt x="943555" y="1178722"/>
                </a:lnTo>
                <a:lnTo>
                  <a:pt x="943555" y="1159407"/>
                </a:lnTo>
                <a:cubicBezTo>
                  <a:pt x="817982" y="1103570"/>
                  <a:pt x="755196" y="1023894"/>
                  <a:pt x="755196" y="920381"/>
                </a:cubicBezTo>
                <a:cubicBezTo>
                  <a:pt x="755196" y="843619"/>
                  <a:pt x="786412" y="778503"/>
                  <a:pt x="848842" y="725034"/>
                </a:cubicBezTo>
                <a:cubicBezTo>
                  <a:pt x="911273" y="671566"/>
                  <a:pt x="988307" y="644831"/>
                  <a:pt x="1079946" y="644831"/>
                </a:cubicBezTo>
                <a:cubicBezTo>
                  <a:pt x="1262772" y="644831"/>
                  <a:pt x="1415350" y="732368"/>
                  <a:pt x="1537679" y="907440"/>
                </a:cubicBezTo>
                <a:lnTo>
                  <a:pt x="1555988" y="935178"/>
                </a:lnTo>
                <a:lnTo>
                  <a:pt x="1557864" y="986292"/>
                </a:lnTo>
                <a:cubicBezTo>
                  <a:pt x="1557864" y="1194653"/>
                  <a:pt x="1486360" y="1377752"/>
                  <a:pt x="1343354" y="1535590"/>
                </a:cubicBezTo>
                <a:cubicBezTo>
                  <a:pt x="1272151" y="1612152"/>
                  <a:pt x="1121151" y="1744852"/>
                  <a:pt x="890353" y="1933688"/>
                </a:cubicBezTo>
                <a:cubicBezTo>
                  <a:pt x="655308" y="2037202"/>
                  <a:pt x="470763" y="2175755"/>
                  <a:pt x="336718" y="2349349"/>
                </a:cubicBezTo>
                <a:cubicBezTo>
                  <a:pt x="202673" y="2522942"/>
                  <a:pt x="109600" y="2743205"/>
                  <a:pt x="57499" y="3010138"/>
                </a:cubicBezTo>
                <a:lnTo>
                  <a:pt x="2091552" y="3010138"/>
                </a:lnTo>
                <a:lnTo>
                  <a:pt x="2091552" y="2337691"/>
                </a:lnTo>
                <a:lnTo>
                  <a:pt x="1971138" y="2337691"/>
                </a:lnTo>
                <a:cubicBezTo>
                  <a:pt x="1938517" y="2465931"/>
                  <a:pt x="1882941" y="2546024"/>
                  <a:pt x="1804411" y="2577967"/>
                </a:cubicBezTo>
                <a:cubicBezTo>
                  <a:pt x="1725881" y="2609911"/>
                  <a:pt x="1556185" y="2625882"/>
                  <a:pt x="1295322" y="2625882"/>
                </a:cubicBezTo>
                <a:lnTo>
                  <a:pt x="687118" y="2625882"/>
                </a:lnTo>
                <a:cubicBezTo>
                  <a:pt x="746758" y="2513830"/>
                  <a:pt x="925154" y="2377439"/>
                  <a:pt x="1222307" y="2216710"/>
                </a:cubicBezTo>
                <a:lnTo>
                  <a:pt x="1509131" y="2059706"/>
                </a:lnTo>
                <a:cubicBezTo>
                  <a:pt x="1982802" y="1802668"/>
                  <a:pt x="2219637" y="1483634"/>
                  <a:pt x="2219637" y="1102603"/>
                </a:cubicBezTo>
                <a:cubicBezTo>
                  <a:pt x="2219637" y="767958"/>
                  <a:pt x="2067036" y="525530"/>
                  <a:pt x="1761833" y="375319"/>
                </a:cubicBezTo>
                <a:lnTo>
                  <a:pt x="1721998" y="439342"/>
                </a:lnTo>
                <a:lnTo>
                  <a:pt x="1673609" y="403311"/>
                </a:lnTo>
                <a:cubicBezTo>
                  <a:pt x="1491039" y="279691"/>
                  <a:pt x="1275606" y="217881"/>
                  <a:pt x="1027311" y="21788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73305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nl-BE" sz="34400" b="1" dirty="0">
              <a:solidFill>
                <a:srgbClr val="173305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6852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583</Words>
  <Application>Microsoft Office PowerPoint</Application>
  <PresentationFormat>Breedbeeld</PresentationFormat>
  <Paragraphs>66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20" baseType="lpstr">
      <vt:lpstr>Algerian</vt:lpstr>
      <vt:lpstr>Arial</vt:lpstr>
      <vt:lpstr>Calibri</vt:lpstr>
      <vt:lpstr>Calibri Light</vt:lpstr>
      <vt:lpstr>Holly Jolly Christmas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Stijn Schouppe</dc:creator>
  <cp:lastModifiedBy>Stijn Schouppe</cp:lastModifiedBy>
  <cp:revision>7</cp:revision>
  <dcterms:created xsi:type="dcterms:W3CDTF">2024-12-09T22:12:03Z</dcterms:created>
  <dcterms:modified xsi:type="dcterms:W3CDTF">2024-12-13T11:38:35Z</dcterms:modified>
</cp:coreProperties>
</file>

<file path=docProps/thumbnail.jpeg>
</file>